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1" r:id="rId6"/>
    <p:sldId id="262" r:id="rId7"/>
    <p:sldId id="263" r:id="rId8"/>
    <p:sldId id="264" r:id="rId9"/>
    <p:sldId id="267" r:id="rId10"/>
    <p:sldId id="268" r:id="rId11"/>
    <p:sldId id="271" r:id="rId12"/>
    <p:sldId id="272" r:id="rId13"/>
    <p:sldId id="269" r:id="rId14"/>
    <p:sldId id="273" r:id="rId15"/>
    <p:sldId id="283" r:id="rId16"/>
    <p:sldId id="282" r:id="rId17"/>
    <p:sldId id="284" r:id="rId18"/>
    <p:sldId id="274" r:id="rId19"/>
    <p:sldId id="286" r:id="rId20"/>
    <p:sldId id="281" r:id="rId21"/>
    <p:sldId id="285" r:id="rId22"/>
    <p:sldId id="275" r:id="rId23"/>
    <p:sldId id="277" r:id="rId24"/>
    <p:sldId id="278" r:id="rId25"/>
    <p:sldId id="27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754D83-F1EB-4E56-AF4C-CD97D89392E9}" v="57" dt="2020-05-09T00:32:16.9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92" autoAdjust="0"/>
    <p:restoredTop sz="94660"/>
  </p:normalViewPr>
  <p:slideViewPr>
    <p:cSldViewPr snapToGrid="0">
      <p:cViewPr varScale="1">
        <p:scale>
          <a:sx n="97" d="100"/>
          <a:sy n="97" d="100"/>
        </p:scale>
        <p:origin x="91"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nu vardhan reddy manne" userId="13647851b364454b" providerId="LiveId" clId="{B9754D83-F1EB-4E56-AF4C-CD97D89392E9}"/>
    <pc:docChg chg="undo custSel mod addSld delSld modSld sldOrd">
      <pc:chgData name="vishnu vardhan reddy manne" userId="13647851b364454b" providerId="LiveId" clId="{B9754D83-F1EB-4E56-AF4C-CD97D89392E9}" dt="2020-05-09T00:33:17.894" v="3267" actId="14100"/>
      <pc:docMkLst>
        <pc:docMk/>
      </pc:docMkLst>
      <pc:sldChg chg="modSp mod">
        <pc:chgData name="vishnu vardhan reddy manne" userId="13647851b364454b" providerId="LiveId" clId="{B9754D83-F1EB-4E56-AF4C-CD97D89392E9}" dt="2020-05-08T13:10:15.995" v="663" actId="20577"/>
        <pc:sldMkLst>
          <pc:docMk/>
          <pc:sldMk cId="1608651380" sldId="257"/>
        </pc:sldMkLst>
        <pc:spChg chg="mod">
          <ac:chgData name="vishnu vardhan reddy manne" userId="13647851b364454b" providerId="LiveId" clId="{B9754D83-F1EB-4E56-AF4C-CD97D89392E9}" dt="2020-05-08T13:10:15.995" v="663" actId="20577"/>
          <ac:spMkLst>
            <pc:docMk/>
            <pc:sldMk cId="1608651380" sldId="257"/>
            <ac:spMk id="3" creationId="{AB9570B4-58CB-4E9E-93CE-6C1F3ECDC390}"/>
          </ac:spMkLst>
        </pc:spChg>
      </pc:sldChg>
      <pc:sldChg chg="addSp delSp modSp mod">
        <pc:chgData name="vishnu vardhan reddy manne" userId="13647851b364454b" providerId="LiveId" clId="{B9754D83-F1EB-4E56-AF4C-CD97D89392E9}" dt="2020-05-08T11:36:12.426" v="346" actId="208"/>
        <pc:sldMkLst>
          <pc:docMk/>
          <pc:sldMk cId="32542592" sldId="259"/>
        </pc:sldMkLst>
        <pc:spChg chg="add mod">
          <ac:chgData name="vishnu vardhan reddy manne" userId="13647851b364454b" providerId="LiveId" clId="{B9754D83-F1EB-4E56-AF4C-CD97D89392E9}" dt="2020-05-08T11:33:03.169" v="268" actId="207"/>
          <ac:spMkLst>
            <pc:docMk/>
            <pc:sldMk cId="32542592" sldId="259"/>
            <ac:spMk id="3" creationId="{F97AFA9B-18EF-46EB-A19C-912EC26DB7E1}"/>
          </ac:spMkLst>
        </pc:spChg>
        <pc:spChg chg="add mod">
          <ac:chgData name="vishnu vardhan reddy manne" userId="13647851b364454b" providerId="LiveId" clId="{B9754D83-F1EB-4E56-AF4C-CD97D89392E9}" dt="2020-05-08T11:30:47.903" v="255" actId="207"/>
          <ac:spMkLst>
            <pc:docMk/>
            <pc:sldMk cId="32542592" sldId="259"/>
            <ac:spMk id="10" creationId="{FB77BF35-F0A0-404B-9EC4-C5AB59C1D50F}"/>
          </ac:spMkLst>
        </pc:spChg>
        <pc:spChg chg="add mod">
          <ac:chgData name="vishnu vardhan reddy manne" userId="13647851b364454b" providerId="LiveId" clId="{B9754D83-F1EB-4E56-AF4C-CD97D89392E9}" dt="2020-05-08T11:22:53.158" v="113" actId="20577"/>
          <ac:spMkLst>
            <pc:docMk/>
            <pc:sldMk cId="32542592" sldId="259"/>
            <ac:spMk id="11" creationId="{3FE52DDB-C94F-4DDB-B072-FBB5DE96AAA2}"/>
          </ac:spMkLst>
        </pc:spChg>
        <pc:spChg chg="add mod">
          <ac:chgData name="vishnu vardhan reddy manne" userId="13647851b364454b" providerId="LiveId" clId="{B9754D83-F1EB-4E56-AF4C-CD97D89392E9}" dt="2020-05-08T11:30:53.070" v="256" actId="207"/>
          <ac:spMkLst>
            <pc:docMk/>
            <pc:sldMk cId="32542592" sldId="259"/>
            <ac:spMk id="12" creationId="{7F6D7197-319C-4FFD-8AEC-B9D30EBA4858}"/>
          </ac:spMkLst>
        </pc:spChg>
        <pc:spChg chg="add mod">
          <ac:chgData name="vishnu vardhan reddy manne" userId="13647851b364454b" providerId="LiveId" clId="{B9754D83-F1EB-4E56-AF4C-CD97D89392E9}" dt="2020-05-08T11:30:57.697" v="257" actId="207"/>
          <ac:spMkLst>
            <pc:docMk/>
            <pc:sldMk cId="32542592" sldId="259"/>
            <ac:spMk id="14" creationId="{FC8BFD03-27A2-4A89-88B6-7F9E79DBFBD8}"/>
          </ac:spMkLst>
        </pc:spChg>
        <pc:spChg chg="add mod">
          <ac:chgData name="vishnu vardhan reddy manne" userId="13647851b364454b" providerId="LiveId" clId="{B9754D83-F1EB-4E56-AF4C-CD97D89392E9}" dt="2020-05-08T11:31:05.209" v="258" actId="207"/>
          <ac:spMkLst>
            <pc:docMk/>
            <pc:sldMk cId="32542592" sldId="259"/>
            <ac:spMk id="16" creationId="{07B8FA54-E40C-4622-9CDC-167BCB990AB7}"/>
          </ac:spMkLst>
        </pc:spChg>
        <pc:spChg chg="add mod">
          <ac:chgData name="vishnu vardhan reddy manne" userId="13647851b364454b" providerId="LiveId" clId="{B9754D83-F1EB-4E56-AF4C-CD97D89392E9}" dt="2020-05-08T11:31:12.894" v="259" actId="207"/>
          <ac:spMkLst>
            <pc:docMk/>
            <pc:sldMk cId="32542592" sldId="259"/>
            <ac:spMk id="17" creationId="{2E77FADA-A138-42B2-AD5C-B22279F67481}"/>
          </ac:spMkLst>
        </pc:spChg>
        <pc:spChg chg="add mod">
          <ac:chgData name="vishnu vardhan reddy manne" userId="13647851b364454b" providerId="LiveId" clId="{B9754D83-F1EB-4E56-AF4C-CD97D89392E9}" dt="2020-05-08T11:31:17.720" v="260" actId="207"/>
          <ac:spMkLst>
            <pc:docMk/>
            <pc:sldMk cId="32542592" sldId="259"/>
            <ac:spMk id="18" creationId="{731687BA-BEA5-4339-B663-C57646507137}"/>
          </ac:spMkLst>
        </pc:spChg>
        <pc:spChg chg="add mod">
          <ac:chgData name="vishnu vardhan reddy manne" userId="13647851b364454b" providerId="LiveId" clId="{B9754D83-F1EB-4E56-AF4C-CD97D89392E9}" dt="2020-05-08T11:26:16.994" v="153" actId="20577"/>
          <ac:spMkLst>
            <pc:docMk/>
            <pc:sldMk cId="32542592" sldId="259"/>
            <ac:spMk id="19" creationId="{1D20BD03-34D5-46E0-8098-D8C29EA1A69E}"/>
          </ac:spMkLst>
        </pc:spChg>
        <pc:spChg chg="add mod">
          <ac:chgData name="vishnu vardhan reddy manne" userId="13647851b364454b" providerId="LiveId" clId="{B9754D83-F1EB-4E56-AF4C-CD97D89392E9}" dt="2020-05-08T11:26:36.334" v="169" actId="20577"/>
          <ac:spMkLst>
            <pc:docMk/>
            <pc:sldMk cId="32542592" sldId="259"/>
            <ac:spMk id="20" creationId="{57C01F6A-93B5-44C7-B2D3-BC98A19C46C8}"/>
          </ac:spMkLst>
        </pc:spChg>
        <pc:spChg chg="add mod">
          <ac:chgData name="vishnu vardhan reddy manne" userId="13647851b364454b" providerId="LiveId" clId="{B9754D83-F1EB-4E56-AF4C-CD97D89392E9}" dt="2020-05-08T11:26:47.295" v="179" actId="20577"/>
          <ac:spMkLst>
            <pc:docMk/>
            <pc:sldMk cId="32542592" sldId="259"/>
            <ac:spMk id="21" creationId="{F0542193-7C71-423B-8504-40EF505664B9}"/>
          </ac:spMkLst>
        </pc:spChg>
        <pc:spChg chg="add mod">
          <ac:chgData name="vishnu vardhan reddy manne" userId="13647851b364454b" providerId="LiveId" clId="{B9754D83-F1EB-4E56-AF4C-CD97D89392E9}" dt="2020-05-08T11:27:50.178" v="232" actId="14100"/>
          <ac:spMkLst>
            <pc:docMk/>
            <pc:sldMk cId="32542592" sldId="259"/>
            <ac:spMk id="22" creationId="{2E296B74-C212-400C-B375-06E17FD2A19E}"/>
          </ac:spMkLst>
        </pc:spChg>
        <pc:spChg chg="add del mod">
          <ac:chgData name="vishnu vardhan reddy manne" userId="13647851b364454b" providerId="LiveId" clId="{B9754D83-F1EB-4E56-AF4C-CD97D89392E9}" dt="2020-05-08T11:27:34.003" v="219"/>
          <ac:spMkLst>
            <pc:docMk/>
            <pc:sldMk cId="32542592" sldId="259"/>
            <ac:spMk id="23" creationId="{A5E0CEE6-5398-4C70-A8C2-F6C4B135E47E}"/>
          </ac:spMkLst>
        </pc:spChg>
        <pc:spChg chg="add mod">
          <ac:chgData name="vishnu vardhan reddy manne" userId="13647851b364454b" providerId="LiveId" clId="{B9754D83-F1EB-4E56-AF4C-CD97D89392E9}" dt="2020-05-08T11:33:51.640" v="311" actId="20577"/>
          <ac:spMkLst>
            <pc:docMk/>
            <pc:sldMk cId="32542592" sldId="259"/>
            <ac:spMk id="44" creationId="{C2411C7E-ACAF-41DB-BB4F-46496057615D}"/>
          </ac:spMkLst>
        </pc:spChg>
        <pc:spChg chg="add mod">
          <ac:chgData name="vishnu vardhan reddy manne" userId="13647851b364454b" providerId="LiveId" clId="{B9754D83-F1EB-4E56-AF4C-CD97D89392E9}" dt="2020-05-08T11:35:28.979" v="332" actId="14100"/>
          <ac:spMkLst>
            <pc:docMk/>
            <pc:sldMk cId="32542592" sldId="259"/>
            <ac:spMk id="45" creationId="{ECF5D1C3-B993-4437-ADE1-80FF01872C3D}"/>
          </ac:spMkLst>
        </pc:spChg>
        <pc:spChg chg="add mod">
          <ac:chgData name="vishnu vardhan reddy manne" userId="13647851b364454b" providerId="LiveId" clId="{B9754D83-F1EB-4E56-AF4C-CD97D89392E9}" dt="2020-05-08T11:34:45.847" v="324" actId="20577"/>
          <ac:spMkLst>
            <pc:docMk/>
            <pc:sldMk cId="32542592" sldId="259"/>
            <ac:spMk id="46" creationId="{485419E0-2133-4962-9A49-1A1B2AEF724D}"/>
          </ac:spMkLst>
        </pc:spChg>
        <pc:spChg chg="add mod">
          <ac:chgData name="vishnu vardhan reddy manne" userId="13647851b364454b" providerId="LiveId" clId="{B9754D83-F1EB-4E56-AF4C-CD97D89392E9}" dt="2020-05-08T11:36:00.122" v="344" actId="20577"/>
          <ac:spMkLst>
            <pc:docMk/>
            <pc:sldMk cId="32542592" sldId="259"/>
            <ac:spMk id="57" creationId="{F4BDA862-9F6F-460A-BC24-4D6288C5247C}"/>
          </ac:spMkLst>
        </pc:spChg>
        <pc:picChg chg="add del">
          <ac:chgData name="vishnu vardhan reddy manne" userId="13647851b364454b" providerId="LiveId" clId="{B9754D83-F1EB-4E56-AF4C-CD97D89392E9}" dt="2020-05-08T11:27:34.001" v="217"/>
          <ac:picMkLst>
            <pc:docMk/>
            <pc:sldMk cId="32542592" sldId="259"/>
            <ac:picMk id="24" creationId="{01F14399-0C74-4087-A986-159AAFB75160}"/>
          </ac:picMkLst>
        </pc:picChg>
        <pc:cxnChg chg="add del">
          <ac:chgData name="vishnu vardhan reddy manne" userId="13647851b364454b" providerId="LiveId" clId="{B9754D83-F1EB-4E56-AF4C-CD97D89392E9}" dt="2020-05-08T11:29:27.951" v="247" actId="478"/>
          <ac:cxnSpMkLst>
            <pc:docMk/>
            <pc:sldMk cId="32542592" sldId="259"/>
            <ac:cxnSpMk id="26" creationId="{091ACDD8-5D4A-439A-BF54-110B23E0AB95}"/>
          </ac:cxnSpMkLst>
        </pc:cxnChg>
        <pc:cxnChg chg="add">
          <ac:chgData name="vishnu vardhan reddy manne" userId="13647851b364454b" providerId="LiveId" clId="{B9754D83-F1EB-4E56-AF4C-CD97D89392E9}" dt="2020-05-08T11:28:43.728" v="243" actId="11529"/>
          <ac:cxnSpMkLst>
            <pc:docMk/>
            <pc:sldMk cId="32542592" sldId="259"/>
            <ac:cxnSpMk id="28" creationId="{816CCBBE-1A49-43FC-8697-2180322C007A}"/>
          </ac:cxnSpMkLst>
        </pc:cxnChg>
        <pc:cxnChg chg="add mod">
          <ac:chgData name="vishnu vardhan reddy manne" userId="13647851b364454b" providerId="LiveId" clId="{B9754D83-F1EB-4E56-AF4C-CD97D89392E9}" dt="2020-05-08T11:31:26.688" v="261" actId="208"/>
          <ac:cxnSpMkLst>
            <pc:docMk/>
            <pc:sldMk cId="32542592" sldId="259"/>
            <ac:cxnSpMk id="30" creationId="{27CFCE05-AC18-45C7-A21E-B655FF702059}"/>
          </ac:cxnSpMkLst>
        </pc:cxnChg>
        <pc:cxnChg chg="add del">
          <ac:chgData name="vishnu vardhan reddy manne" userId="13647851b364454b" providerId="LiveId" clId="{B9754D83-F1EB-4E56-AF4C-CD97D89392E9}" dt="2020-05-08T11:29:40.031" v="249" actId="11529"/>
          <ac:cxnSpMkLst>
            <pc:docMk/>
            <pc:sldMk cId="32542592" sldId="259"/>
            <ac:cxnSpMk id="32" creationId="{B47BBDB9-665A-4667-B8DE-0AB90FD48195}"/>
          </ac:cxnSpMkLst>
        </pc:cxnChg>
        <pc:cxnChg chg="add mod">
          <ac:chgData name="vishnu vardhan reddy manne" userId="13647851b364454b" providerId="LiveId" clId="{B9754D83-F1EB-4E56-AF4C-CD97D89392E9}" dt="2020-05-08T11:31:35.380" v="262" actId="208"/>
          <ac:cxnSpMkLst>
            <pc:docMk/>
            <pc:sldMk cId="32542592" sldId="259"/>
            <ac:cxnSpMk id="34" creationId="{857CA2A7-355C-46E4-A6D0-74A46D61932A}"/>
          </ac:cxnSpMkLst>
        </pc:cxnChg>
        <pc:cxnChg chg="add mod">
          <ac:chgData name="vishnu vardhan reddy manne" userId="13647851b364454b" providerId="LiveId" clId="{B9754D83-F1EB-4E56-AF4C-CD97D89392E9}" dt="2020-05-08T11:31:44.801" v="263" actId="208"/>
          <ac:cxnSpMkLst>
            <pc:docMk/>
            <pc:sldMk cId="32542592" sldId="259"/>
            <ac:cxnSpMk id="36" creationId="{B17C97A1-A1B9-471C-8EA7-DA99997625D8}"/>
          </ac:cxnSpMkLst>
        </pc:cxnChg>
        <pc:cxnChg chg="add mod">
          <ac:chgData name="vishnu vardhan reddy manne" userId="13647851b364454b" providerId="LiveId" clId="{B9754D83-F1EB-4E56-AF4C-CD97D89392E9}" dt="2020-05-08T11:31:52.236" v="264" actId="208"/>
          <ac:cxnSpMkLst>
            <pc:docMk/>
            <pc:sldMk cId="32542592" sldId="259"/>
            <ac:cxnSpMk id="38" creationId="{D4339A03-A618-4DE0-9AA7-7EFB3B3A1610}"/>
          </ac:cxnSpMkLst>
        </pc:cxnChg>
        <pc:cxnChg chg="add mod">
          <ac:chgData name="vishnu vardhan reddy manne" userId="13647851b364454b" providerId="LiveId" clId="{B9754D83-F1EB-4E56-AF4C-CD97D89392E9}" dt="2020-05-08T11:31:58.064" v="265" actId="208"/>
          <ac:cxnSpMkLst>
            <pc:docMk/>
            <pc:sldMk cId="32542592" sldId="259"/>
            <ac:cxnSpMk id="40" creationId="{DEDF7379-7910-4969-A9B7-19888CB33BA8}"/>
          </ac:cxnSpMkLst>
        </pc:cxnChg>
        <pc:cxnChg chg="add">
          <ac:chgData name="vishnu vardhan reddy manne" userId="13647851b364454b" providerId="LiveId" clId="{B9754D83-F1EB-4E56-AF4C-CD97D89392E9}" dt="2020-05-08T11:33:14.632" v="269" actId="11529"/>
          <ac:cxnSpMkLst>
            <pc:docMk/>
            <pc:sldMk cId="32542592" sldId="259"/>
            <ac:cxnSpMk id="43" creationId="{7A3B9A3D-4139-465B-A997-2EDE29DEBA42}"/>
          </ac:cxnSpMkLst>
        </pc:cxnChg>
        <pc:cxnChg chg="add mod">
          <ac:chgData name="vishnu vardhan reddy manne" userId="13647851b364454b" providerId="LiveId" clId="{B9754D83-F1EB-4E56-AF4C-CD97D89392E9}" dt="2020-05-08T11:36:12.426" v="346" actId="208"/>
          <ac:cxnSpMkLst>
            <pc:docMk/>
            <pc:sldMk cId="32542592" sldId="259"/>
            <ac:cxnSpMk id="48" creationId="{0A4C075D-7331-47E2-8BAF-295B308E9C5C}"/>
          </ac:cxnSpMkLst>
        </pc:cxnChg>
        <pc:cxnChg chg="add mod">
          <ac:chgData name="vishnu vardhan reddy manne" userId="13647851b364454b" providerId="LiveId" clId="{B9754D83-F1EB-4E56-AF4C-CD97D89392E9}" dt="2020-05-08T11:36:07.170" v="345" actId="208"/>
          <ac:cxnSpMkLst>
            <pc:docMk/>
            <pc:sldMk cId="32542592" sldId="259"/>
            <ac:cxnSpMk id="56" creationId="{6A6DB3FC-817F-4A36-8116-CB856DA6CE3C}"/>
          </ac:cxnSpMkLst>
        </pc:cxnChg>
      </pc:sldChg>
      <pc:sldChg chg="modSp mod">
        <pc:chgData name="vishnu vardhan reddy manne" userId="13647851b364454b" providerId="LiveId" clId="{B9754D83-F1EB-4E56-AF4C-CD97D89392E9}" dt="2020-05-08T11:47:27.521" v="350" actId="14100"/>
        <pc:sldMkLst>
          <pc:docMk/>
          <pc:sldMk cId="4116727950" sldId="261"/>
        </pc:sldMkLst>
        <pc:picChg chg="mod">
          <ac:chgData name="vishnu vardhan reddy manne" userId="13647851b364454b" providerId="LiveId" clId="{B9754D83-F1EB-4E56-AF4C-CD97D89392E9}" dt="2020-05-08T11:47:27.521" v="350" actId="14100"/>
          <ac:picMkLst>
            <pc:docMk/>
            <pc:sldMk cId="4116727950" sldId="261"/>
            <ac:picMk id="5" creationId="{AD13EB07-DABA-4D76-9214-1496C13D77EE}"/>
          </ac:picMkLst>
        </pc:picChg>
      </pc:sldChg>
      <pc:sldChg chg="modSp mod">
        <pc:chgData name="vishnu vardhan reddy manne" userId="13647851b364454b" providerId="LiveId" clId="{B9754D83-F1EB-4E56-AF4C-CD97D89392E9}" dt="2020-05-08T13:20:55.227" v="669" actId="20577"/>
        <pc:sldMkLst>
          <pc:docMk/>
          <pc:sldMk cId="1656279512" sldId="263"/>
        </pc:sldMkLst>
        <pc:spChg chg="mod">
          <ac:chgData name="vishnu vardhan reddy manne" userId="13647851b364454b" providerId="LiveId" clId="{B9754D83-F1EB-4E56-AF4C-CD97D89392E9}" dt="2020-05-08T13:20:55.227" v="669" actId="20577"/>
          <ac:spMkLst>
            <pc:docMk/>
            <pc:sldMk cId="1656279512" sldId="263"/>
            <ac:spMk id="3" creationId="{64F6894E-E47F-46E6-AEFE-E4359D343E97}"/>
          </ac:spMkLst>
        </pc:spChg>
      </pc:sldChg>
      <pc:sldChg chg="modSp mod">
        <pc:chgData name="vishnu vardhan reddy manne" userId="13647851b364454b" providerId="LiveId" clId="{B9754D83-F1EB-4E56-AF4C-CD97D89392E9}" dt="2020-05-08T13:41:19.284" v="674" actId="255"/>
        <pc:sldMkLst>
          <pc:docMk/>
          <pc:sldMk cId="3049463997" sldId="267"/>
        </pc:sldMkLst>
        <pc:spChg chg="mod">
          <ac:chgData name="vishnu vardhan reddy manne" userId="13647851b364454b" providerId="LiveId" clId="{B9754D83-F1EB-4E56-AF4C-CD97D89392E9}" dt="2020-05-08T13:41:19.284" v="674" actId="255"/>
          <ac:spMkLst>
            <pc:docMk/>
            <pc:sldMk cId="3049463997" sldId="267"/>
            <ac:spMk id="3" creationId="{64F6894E-E47F-46E6-AEFE-E4359D343E97}"/>
          </ac:spMkLst>
        </pc:spChg>
      </pc:sldChg>
      <pc:sldChg chg="modSp mod">
        <pc:chgData name="vishnu vardhan reddy manne" userId="13647851b364454b" providerId="LiveId" clId="{B9754D83-F1EB-4E56-AF4C-CD97D89392E9}" dt="2020-05-08T11:47:44.072" v="351" actId="14100"/>
        <pc:sldMkLst>
          <pc:docMk/>
          <pc:sldMk cId="1464604774" sldId="271"/>
        </pc:sldMkLst>
        <pc:picChg chg="mod">
          <ac:chgData name="vishnu vardhan reddy manne" userId="13647851b364454b" providerId="LiveId" clId="{B9754D83-F1EB-4E56-AF4C-CD97D89392E9}" dt="2020-05-08T11:47:44.072" v="351" actId="14100"/>
          <ac:picMkLst>
            <pc:docMk/>
            <pc:sldMk cId="1464604774" sldId="271"/>
            <ac:picMk id="5" creationId="{9101649D-F1BF-43CC-A69D-E4A30BB5E497}"/>
          </ac:picMkLst>
        </pc:picChg>
      </pc:sldChg>
      <pc:sldChg chg="modSp mod">
        <pc:chgData name="vishnu vardhan reddy manne" userId="13647851b364454b" providerId="LiveId" clId="{B9754D83-F1EB-4E56-AF4C-CD97D89392E9}" dt="2020-05-08T11:47:50.140" v="352" actId="14100"/>
        <pc:sldMkLst>
          <pc:docMk/>
          <pc:sldMk cId="4239224144" sldId="272"/>
        </pc:sldMkLst>
        <pc:picChg chg="mod">
          <ac:chgData name="vishnu vardhan reddy manne" userId="13647851b364454b" providerId="LiveId" clId="{B9754D83-F1EB-4E56-AF4C-CD97D89392E9}" dt="2020-05-08T11:47:50.140" v="352" actId="14100"/>
          <ac:picMkLst>
            <pc:docMk/>
            <pc:sldMk cId="4239224144" sldId="272"/>
            <ac:picMk id="4" creationId="{BEA8B2B1-9C8F-480C-8BCA-E554232C71AF}"/>
          </ac:picMkLst>
        </pc:picChg>
      </pc:sldChg>
      <pc:sldChg chg="addSp delSp modSp add mod ord">
        <pc:chgData name="vishnu vardhan reddy manne" userId="13647851b364454b" providerId="LiveId" clId="{B9754D83-F1EB-4E56-AF4C-CD97D89392E9}" dt="2020-05-09T00:30:30.691" v="3235" actId="14100"/>
        <pc:sldMkLst>
          <pc:docMk/>
          <pc:sldMk cId="479061476" sldId="273"/>
        </pc:sldMkLst>
        <pc:spChg chg="mod">
          <ac:chgData name="vishnu vardhan reddy manne" userId="13647851b364454b" providerId="LiveId" clId="{B9754D83-F1EB-4E56-AF4C-CD97D89392E9}" dt="2020-05-09T00:30:30.691" v="3235" actId="14100"/>
          <ac:spMkLst>
            <pc:docMk/>
            <pc:sldMk cId="479061476" sldId="273"/>
            <ac:spMk id="2" creationId="{F2B10C4C-4407-4A34-A010-5ADA891A74E1}"/>
          </ac:spMkLst>
        </pc:spChg>
        <pc:spChg chg="del mod">
          <ac:chgData name="vishnu vardhan reddy manne" userId="13647851b364454b" providerId="LiveId" clId="{B9754D83-F1EB-4E56-AF4C-CD97D89392E9}" dt="2020-05-08T11:17:22.272" v="47"/>
          <ac:spMkLst>
            <pc:docMk/>
            <pc:sldMk cId="479061476" sldId="273"/>
            <ac:spMk id="3" creationId="{AB9570B4-58CB-4E9E-93CE-6C1F3ECDC390}"/>
          </ac:spMkLst>
        </pc:spChg>
        <pc:spChg chg="add mod">
          <ac:chgData name="vishnu vardhan reddy manne" userId="13647851b364454b" providerId="LiveId" clId="{B9754D83-F1EB-4E56-AF4C-CD97D89392E9}" dt="2020-05-09T00:30:25.551" v="3234" actId="14100"/>
          <ac:spMkLst>
            <pc:docMk/>
            <pc:sldMk cId="479061476" sldId="273"/>
            <ac:spMk id="5" creationId="{1D368745-AF0B-4E7D-8393-55D21219361B}"/>
          </ac:spMkLst>
        </pc:spChg>
        <pc:picChg chg="add del mod">
          <ac:chgData name="vishnu vardhan reddy manne" userId="13647851b364454b" providerId="LiveId" clId="{B9754D83-F1EB-4E56-AF4C-CD97D89392E9}" dt="2020-05-08T23:47:48.142" v="680" actId="478"/>
          <ac:picMkLst>
            <pc:docMk/>
            <pc:sldMk cId="479061476" sldId="273"/>
            <ac:picMk id="4" creationId="{55507A5D-4056-4BED-8F36-2E61E3F06084}"/>
          </ac:picMkLst>
        </pc:picChg>
      </pc:sldChg>
      <pc:sldChg chg="new del">
        <pc:chgData name="vishnu vardhan reddy manne" userId="13647851b364454b" providerId="LiveId" clId="{B9754D83-F1EB-4E56-AF4C-CD97D89392E9}" dt="2020-05-08T11:15:16.674" v="1" actId="47"/>
        <pc:sldMkLst>
          <pc:docMk/>
          <pc:sldMk cId="3084592571" sldId="273"/>
        </pc:sldMkLst>
      </pc:sldChg>
      <pc:sldChg chg="addSp delSp modSp add mod ord">
        <pc:chgData name="vishnu vardhan reddy manne" userId="13647851b364454b" providerId="LiveId" clId="{B9754D83-F1EB-4E56-AF4C-CD97D89392E9}" dt="2020-05-09T00:31:00.778" v="3243" actId="1076"/>
        <pc:sldMkLst>
          <pc:docMk/>
          <pc:sldMk cId="706793037" sldId="274"/>
        </pc:sldMkLst>
        <pc:spChg chg="mod">
          <ac:chgData name="vishnu vardhan reddy manne" userId="13647851b364454b" providerId="LiveId" clId="{B9754D83-F1EB-4E56-AF4C-CD97D89392E9}" dt="2020-05-09T00:29:07.979" v="3221" actId="20577"/>
          <ac:spMkLst>
            <pc:docMk/>
            <pc:sldMk cId="706793037" sldId="274"/>
            <ac:spMk id="2" creationId="{F2B10C4C-4407-4A34-A010-5ADA891A74E1}"/>
          </ac:spMkLst>
        </pc:spChg>
        <pc:spChg chg="add mod">
          <ac:chgData name="vishnu vardhan reddy manne" userId="13647851b364454b" providerId="LiveId" clId="{B9754D83-F1EB-4E56-AF4C-CD97D89392E9}" dt="2020-05-09T00:30:57.234" v="3242" actId="5793"/>
          <ac:spMkLst>
            <pc:docMk/>
            <pc:sldMk cId="706793037" sldId="274"/>
            <ac:spMk id="4" creationId="{D1F9522C-775C-4CEE-A236-6313BFC35CEE}"/>
          </ac:spMkLst>
        </pc:spChg>
        <pc:spChg chg="add del mod">
          <ac:chgData name="vishnu vardhan reddy manne" userId="13647851b364454b" providerId="LiveId" clId="{B9754D83-F1EB-4E56-AF4C-CD97D89392E9}" dt="2020-05-08T11:18:03.909" v="54"/>
          <ac:spMkLst>
            <pc:docMk/>
            <pc:sldMk cId="706793037" sldId="274"/>
            <ac:spMk id="5" creationId="{53B63868-E26B-4BFA-BD63-25A6B4DC1338}"/>
          </ac:spMkLst>
        </pc:spChg>
        <pc:picChg chg="del">
          <ac:chgData name="vishnu vardhan reddy manne" userId="13647851b364454b" providerId="LiveId" clId="{B9754D83-F1EB-4E56-AF4C-CD97D89392E9}" dt="2020-05-08T11:17:57.592" v="50" actId="478"/>
          <ac:picMkLst>
            <pc:docMk/>
            <pc:sldMk cId="706793037" sldId="274"/>
            <ac:picMk id="4" creationId="{55507A5D-4056-4BED-8F36-2E61E3F06084}"/>
          </ac:picMkLst>
        </pc:picChg>
        <pc:picChg chg="add del">
          <ac:chgData name="vishnu vardhan reddy manne" userId="13647851b364454b" providerId="LiveId" clId="{B9754D83-F1EB-4E56-AF4C-CD97D89392E9}" dt="2020-05-08T11:18:01.020" v="52"/>
          <ac:picMkLst>
            <pc:docMk/>
            <pc:sldMk cId="706793037" sldId="274"/>
            <ac:picMk id="6" creationId="{30F3609C-8C60-4892-A980-54CAE9E2F144}"/>
          </ac:picMkLst>
        </pc:picChg>
        <pc:picChg chg="add mod">
          <ac:chgData name="vishnu vardhan reddy manne" userId="13647851b364454b" providerId="LiveId" clId="{B9754D83-F1EB-4E56-AF4C-CD97D89392E9}" dt="2020-05-09T00:31:00.778" v="3243" actId="1076"/>
          <ac:picMkLst>
            <pc:docMk/>
            <pc:sldMk cId="706793037" sldId="274"/>
            <ac:picMk id="6" creationId="{A4E7F10E-E999-46F2-B4E1-CE12506E9BB2}"/>
          </ac:picMkLst>
        </pc:picChg>
        <pc:picChg chg="add del mod">
          <ac:chgData name="vishnu vardhan reddy manne" userId="13647851b364454b" providerId="LiveId" clId="{B9754D83-F1EB-4E56-AF4C-CD97D89392E9}" dt="2020-05-09T00:17:14.486" v="2656" actId="478"/>
          <ac:picMkLst>
            <pc:docMk/>
            <pc:sldMk cId="706793037" sldId="274"/>
            <ac:picMk id="7" creationId="{03049E93-BE7A-4479-996C-AD922CDE6731}"/>
          </ac:picMkLst>
        </pc:picChg>
      </pc:sldChg>
      <pc:sldChg chg="addSp delSp modSp new mod">
        <pc:chgData name="vishnu vardhan reddy manne" userId="13647851b364454b" providerId="LiveId" clId="{B9754D83-F1EB-4E56-AF4C-CD97D89392E9}" dt="2020-05-09T00:33:06.213" v="3266" actId="1076"/>
        <pc:sldMkLst>
          <pc:docMk/>
          <pc:sldMk cId="3231498693" sldId="275"/>
        </pc:sldMkLst>
        <pc:spChg chg="mod">
          <ac:chgData name="vishnu vardhan reddy manne" userId="13647851b364454b" providerId="LiveId" clId="{B9754D83-F1EB-4E56-AF4C-CD97D89392E9}" dt="2020-05-09T00:32:58.860" v="3265" actId="14100"/>
          <ac:spMkLst>
            <pc:docMk/>
            <pc:sldMk cId="3231498693" sldId="275"/>
            <ac:spMk id="2" creationId="{710FCC79-720C-48AF-B61A-4F4173B1216A}"/>
          </ac:spMkLst>
        </pc:spChg>
        <pc:spChg chg="del">
          <ac:chgData name="vishnu vardhan reddy manne" userId="13647851b364454b" providerId="LiveId" clId="{B9754D83-F1EB-4E56-AF4C-CD97D89392E9}" dt="2020-05-08T11:19:13.401" v="75"/>
          <ac:spMkLst>
            <pc:docMk/>
            <pc:sldMk cId="3231498693" sldId="275"/>
            <ac:spMk id="3" creationId="{29FF0D87-245F-4009-A1B8-B19673294144}"/>
          </ac:spMkLst>
        </pc:spChg>
        <pc:spChg chg="add mod">
          <ac:chgData name="vishnu vardhan reddy manne" userId="13647851b364454b" providerId="LiveId" clId="{B9754D83-F1EB-4E56-AF4C-CD97D89392E9}" dt="2020-05-09T00:27:09.836" v="3148" actId="123"/>
          <ac:spMkLst>
            <pc:docMk/>
            <pc:sldMk cId="3231498693" sldId="275"/>
            <ac:spMk id="3" creationId="{5F3FAD2D-4D93-45AE-B05A-47307C1DF621}"/>
          </ac:spMkLst>
        </pc:spChg>
        <pc:picChg chg="add mod">
          <ac:chgData name="vishnu vardhan reddy manne" userId="13647851b364454b" providerId="LiveId" clId="{B9754D83-F1EB-4E56-AF4C-CD97D89392E9}" dt="2020-05-09T00:33:06.213" v="3266" actId="1076"/>
          <ac:picMkLst>
            <pc:docMk/>
            <pc:sldMk cId="3231498693" sldId="275"/>
            <ac:picMk id="4" creationId="{538E8A53-0B79-4C77-87F4-B327BC698C7F}"/>
          </ac:picMkLst>
        </pc:picChg>
      </pc:sldChg>
      <pc:sldChg chg="addSp delSp modSp new del mod">
        <pc:chgData name="vishnu vardhan reddy manne" userId="13647851b364454b" providerId="LiveId" clId="{B9754D83-F1EB-4E56-AF4C-CD97D89392E9}" dt="2020-05-08T11:40:25.424" v="347" actId="47"/>
        <pc:sldMkLst>
          <pc:docMk/>
          <pc:sldMk cId="2338945582" sldId="276"/>
        </pc:sldMkLst>
        <pc:spChg chg="del">
          <ac:chgData name="vishnu vardhan reddy manne" userId="13647851b364454b" providerId="LiveId" clId="{B9754D83-F1EB-4E56-AF4C-CD97D89392E9}" dt="2020-05-08T11:19:52.531" v="79"/>
          <ac:spMkLst>
            <pc:docMk/>
            <pc:sldMk cId="2338945582" sldId="276"/>
            <ac:spMk id="3" creationId="{E4B16DB9-0601-4553-87CD-5186A5C9A542}"/>
          </ac:spMkLst>
        </pc:spChg>
        <pc:spChg chg="add mod">
          <ac:chgData name="vishnu vardhan reddy manne" userId="13647851b364454b" providerId="LiveId" clId="{B9754D83-F1EB-4E56-AF4C-CD97D89392E9}" dt="2020-05-08T11:20:02.899" v="81" actId="478"/>
          <ac:spMkLst>
            <pc:docMk/>
            <pc:sldMk cId="2338945582" sldId="276"/>
            <ac:spMk id="6" creationId="{2D6A36D1-E1B4-4D2A-ADA5-45BE6E72C650}"/>
          </ac:spMkLst>
        </pc:spChg>
        <pc:picChg chg="add del mod">
          <ac:chgData name="vishnu vardhan reddy manne" userId="13647851b364454b" providerId="LiveId" clId="{B9754D83-F1EB-4E56-AF4C-CD97D89392E9}" dt="2020-05-08T11:20:02.899" v="81" actId="478"/>
          <ac:picMkLst>
            <pc:docMk/>
            <pc:sldMk cId="2338945582" sldId="276"/>
            <ac:picMk id="4" creationId="{92D35DC5-132F-4AD8-9062-29983A21F283}"/>
          </ac:picMkLst>
        </pc:picChg>
      </pc:sldChg>
      <pc:sldChg chg="addSp delSp modSp add mod ord">
        <pc:chgData name="vishnu vardhan reddy manne" userId="13647851b364454b" providerId="LiveId" clId="{B9754D83-F1EB-4E56-AF4C-CD97D89392E9}" dt="2020-05-09T00:28:00.082" v="3218" actId="255"/>
        <pc:sldMkLst>
          <pc:docMk/>
          <pc:sldMk cId="1666609350" sldId="277"/>
        </pc:sldMkLst>
        <pc:spChg chg="add mod">
          <ac:chgData name="vishnu vardhan reddy manne" userId="13647851b364454b" providerId="LiveId" clId="{B9754D83-F1EB-4E56-AF4C-CD97D89392E9}" dt="2020-05-09T00:28:00.082" v="3218" actId="255"/>
          <ac:spMkLst>
            <pc:docMk/>
            <pc:sldMk cId="1666609350" sldId="277"/>
            <ac:spMk id="3" creationId="{BB545531-0345-48BA-B238-94DCBD333619}"/>
          </ac:spMkLst>
        </pc:spChg>
        <pc:picChg chg="add mod">
          <ac:chgData name="vishnu vardhan reddy manne" userId="13647851b364454b" providerId="LiveId" clId="{B9754D83-F1EB-4E56-AF4C-CD97D89392E9}" dt="2020-05-09T00:27:20.873" v="3149" actId="14100"/>
          <ac:picMkLst>
            <pc:docMk/>
            <pc:sldMk cId="1666609350" sldId="277"/>
            <ac:picMk id="2" creationId="{3B9FF9CE-7368-41C1-97FA-B6F5D9E713B5}"/>
          </ac:picMkLst>
        </pc:picChg>
        <pc:picChg chg="del">
          <ac:chgData name="vishnu vardhan reddy manne" userId="13647851b364454b" providerId="LiveId" clId="{B9754D83-F1EB-4E56-AF4C-CD97D89392E9}" dt="2020-05-08T11:20:15.824" v="85" actId="478"/>
          <ac:picMkLst>
            <pc:docMk/>
            <pc:sldMk cId="1666609350" sldId="277"/>
            <ac:picMk id="3" creationId="{38DAA010-C9BE-4108-8E48-F1EF5707A393}"/>
          </ac:picMkLst>
        </pc:picChg>
        <pc:picChg chg="del">
          <ac:chgData name="vishnu vardhan reddy manne" userId="13647851b364454b" providerId="LiveId" clId="{B9754D83-F1EB-4E56-AF4C-CD97D89392E9}" dt="2020-05-08T11:20:17.294" v="86" actId="478"/>
          <ac:picMkLst>
            <pc:docMk/>
            <pc:sldMk cId="1666609350" sldId="277"/>
            <ac:picMk id="5" creationId="{DCF2651F-B286-4AC4-8F2F-DD50D5DBF2C8}"/>
          </ac:picMkLst>
        </pc:picChg>
      </pc:sldChg>
      <pc:sldChg chg="addSp delSp modSp add mod ord">
        <pc:chgData name="vishnu vardhan reddy manne" userId="13647851b364454b" providerId="LiveId" clId="{B9754D83-F1EB-4E56-AF4C-CD97D89392E9}" dt="2020-05-08T11:51:51.071" v="598" actId="123"/>
        <pc:sldMkLst>
          <pc:docMk/>
          <pc:sldMk cId="608824965" sldId="278"/>
        </pc:sldMkLst>
        <pc:spChg chg="mod">
          <ac:chgData name="vishnu vardhan reddy manne" userId="13647851b364454b" providerId="LiveId" clId="{B9754D83-F1EB-4E56-AF4C-CD97D89392E9}" dt="2020-05-08T11:49:55.503" v="370" actId="20577"/>
          <ac:spMkLst>
            <pc:docMk/>
            <pc:sldMk cId="608824965" sldId="278"/>
            <ac:spMk id="2" creationId="{F2B10C4C-4407-4A34-A010-5ADA891A74E1}"/>
          </ac:spMkLst>
        </pc:spChg>
        <pc:spChg chg="add mod">
          <ac:chgData name="vishnu vardhan reddy manne" userId="13647851b364454b" providerId="LiveId" clId="{B9754D83-F1EB-4E56-AF4C-CD97D89392E9}" dt="2020-05-08T11:51:51.071" v="598" actId="123"/>
          <ac:spMkLst>
            <pc:docMk/>
            <pc:sldMk cId="608824965" sldId="278"/>
            <ac:spMk id="4" creationId="{A6FBF1AE-8EFD-430F-AC44-DC53974E288C}"/>
          </ac:spMkLst>
        </pc:spChg>
        <pc:picChg chg="del">
          <ac:chgData name="vishnu vardhan reddy manne" userId="13647851b364454b" providerId="LiveId" clId="{B9754D83-F1EB-4E56-AF4C-CD97D89392E9}" dt="2020-05-08T11:50:01.555" v="371" actId="478"/>
          <ac:picMkLst>
            <pc:docMk/>
            <pc:sldMk cId="608824965" sldId="278"/>
            <ac:picMk id="7" creationId="{03049E93-BE7A-4479-996C-AD922CDE6731}"/>
          </ac:picMkLst>
        </pc:picChg>
      </pc:sldChg>
      <pc:sldChg chg="new del">
        <pc:chgData name="vishnu vardhan reddy manne" userId="13647851b364454b" providerId="LiveId" clId="{B9754D83-F1EB-4E56-AF4C-CD97D89392E9}" dt="2020-05-08T11:47:17.601" v="349" actId="2696"/>
        <pc:sldMkLst>
          <pc:docMk/>
          <pc:sldMk cId="2732305588" sldId="278"/>
        </pc:sldMkLst>
      </pc:sldChg>
      <pc:sldChg chg="addSp delSp modSp add mod ord setBg">
        <pc:chgData name="vishnu vardhan reddy manne" userId="13647851b364454b" providerId="LiveId" clId="{B9754D83-F1EB-4E56-AF4C-CD97D89392E9}" dt="2020-05-08T11:54:42.020" v="642" actId="20577"/>
        <pc:sldMkLst>
          <pc:docMk/>
          <pc:sldMk cId="2672768650" sldId="279"/>
        </pc:sldMkLst>
        <pc:spChg chg="add mod">
          <ac:chgData name="vishnu vardhan reddy manne" userId="13647851b364454b" providerId="LiveId" clId="{B9754D83-F1EB-4E56-AF4C-CD97D89392E9}" dt="2020-05-08T11:54:42.020" v="642" actId="20577"/>
          <ac:spMkLst>
            <pc:docMk/>
            <pc:sldMk cId="2672768650" sldId="279"/>
            <ac:spMk id="2" creationId="{08FEC5B1-E996-488F-981B-5805C8B0C5DF}"/>
          </ac:spMkLst>
        </pc:spChg>
        <pc:picChg chg="del">
          <ac:chgData name="vishnu vardhan reddy manne" userId="13647851b364454b" providerId="LiveId" clId="{B9754D83-F1EB-4E56-AF4C-CD97D89392E9}" dt="2020-05-08T11:52:20.283" v="603" actId="478"/>
          <ac:picMkLst>
            <pc:docMk/>
            <pc:sldMk cId="2672768650" sldId="279"/>
            <ac:picMk id="3" creationId="{38DAA010-C9BE-4108-8E48-F1EF5707A393}"/>
          </ac:picMkLst>
        </pc:picChg>
        <pc:picChg chg="del">
          <ac:chgData name="vishnu vardhan reddy manne" userId="13647851b364454b" providerId="LiveId" clId="{B9754D83-F1EB-4E56-AF4C-CD97D89392E9}" dt="2020-05-08T11:52:21.820" v="604" actId="478"/>
          <ac:picMkLst>
            <pc:docMk/>
            <pc:sldMk cId="2672768650" sldId="279"/>
            <ac:picMk id="5" creationId="{DCF2651F-B286-4AC4-8F2F-DD50D5DBF2C8}"/>
          </ac:picMkLst>
        </pc:picChg>
        <pc:picChg chg="add">
          <ac:chgData name="vishnu vardhan reddy manne" userId="13647851b364454b" providerId="LiveId" clId="{B9754D83-F1EB-4E56-AF4C-CD97D89392E9}" dt="2020-05-08T11:53:38.159" v="630" actId="26606"/>
          <ac:picMkLst>
            <pc:docMk/>
            <pc:sldMk cId="2672768650" sldId="279"/>
            <ac:picMk id="6" creationId="{ACB05103-13C1-4042-9A83-A1767528F3F6}"/>
          </ac:picMkLst>
        </pc:picChg>
      </pc:sldChg>
      <pc:sldChg chg="new del">
        <pc:chgData name="vishnu vardhan reddy manne" userId="13647851b364454b" providerId="LiveId" clId="{B9754D83-F1EB-4E56-AF4C-CD97D89392E9}" dt="2020-05-09T00:15:42.648" v="2655" actId="47"/>
        <pc:sldMkLst>
          <pc:docMk/>
          <pc:sldMk cId="773516525" sldId="280"/>
        </pc:sldMkLst>
      </pc:sldChg>
      <pc:sldChg chg="addSp delSp modSp new mod">
        <pc:chgData name="vishnu vardhan reddy manne" userId="13647851b364454b" providerId="LiveId" clId="{B9754D83-F1EB-4E56-AF4C-CD97D89392E9}" dt="2020-05-09T00:15:35.352" v="2654" actId="123"/>
        <pc:sldMkLst>
          <pc:docMk/>
          <pc:sldMk cId="617233243" sldId="281"/>
        </pc:sldMkLst>
        <pc:spChg chg="mod">
          <ac:chgData name="vishnu vardhan reddy manne" userId="13647851b364454b" providerId="LiveId" clId="{B9754D83-F1EB-4E56-AF4C-CD97D89392E9}" dt="2020-05-09T00:04:58.710" v="1919" actId="120"/>
          <ac:spMkLst>
            <pc:docMk/>
            <pc:sldMk cId="617233243" sldId="281"/>
            <ac:spMk id="2" creationId="{7A92FBD2-8F20-412C-A713-9B04C128614C}"/>
          </ac:spMkLst>
        </pc:spChg>
        <pc:spChg chg="del">
          <ac:chgData name="vishnu vardhan reddy manne" userId="13647851b364454b" providerId="LiveId" clId="{B9754D83-F1EB-4E56-AF4C-CD97D89392E9}" dt="2020-05-08T23:47:40.725" v="678"/>
          <ac:spMkLst>
            <pc:docMk/>
            <pc:sldMk cId="617233243" sldId="281"/>
            <ac:spMk id="3" creationId="{3307FB7C-CDCB-481D-8136-608EED556851}"/>
          </ac:spMkLst>
        </pc:spChg>
        <pc:spChg chg="add mod">
          <ac:chgData name="vishnu vardhan reddy manne" userId="13647851b364454b" providerId="LiveId" clId="{B9754D83-F1EB-4E56-AF4C-CD97D89392E9}" dt="2020-05-09T00:15:35.352" v="2654" actId="123"/>
          <ac:spMkLst>
            <pc:docMk/>
            <pc:sldMk cId="617233243" sldId="281"/>
            <ac:spMk id="6" creationId="{CD49C04C-D62A-4A52-B32A-CC35F8B7727F}"/>
          </ac:spMkLst>
        </pc:spChg>
        <pc:picChg chg="add del mod">
          <ac:chgData name="vishnu vardhan reddy manne" userId="13647851b364454b" providerId="LiveId" clId="{B9754D83-F1EB-4E56-AF4C-CD97D89392E9}" dt="2020-05-09T00:09:45.867" v="2231" actId="478"/>
          <ac:picMkLst>
            <pc:docMk/>
            <pc:sldMk cId="617233243" sldId="281"/>
            <ac:picMk id="4" creationId="{7023216C-68F0-48D1-919F-8CD331F4A587}"/>
          </ac:picMkLst>
        </pc:picChg>
      </pc:sldChg>
      <pc:sldChg chg="addSp modSp new mod">
        <pc:chgData name="vishnu vardhan reddy manne" userId="13647851b364454b" providerId="LiveId" clId="{B9754D83-F1EB-4E56-AF4C-CD97D89392E9}" dt="2020-05-09T00:30:20.003" v="3233" actId="14100"/>
        <pc:sldMkLst>
          <pc:docMk/>
          <pc:sldMk cId="1657389362" sldId="282"/>
        </pc:sldMkLst>
        <pc:spChg chg="mod">
          <ac:chgData name="vishnu vardhan reddy manne" userId="13647851b364454b" providerId="LiveId" clId="{B9754D83-F1EB-4E56-AF4C-CD97D89392E9}" dt="2020-05-09T00:29:24.358" v="3223" actId="20577"/>
          <ac:spMkLst>
            <pc:docMk/>
            <pc:sldMk cId="1657389362" sldId="282"/>
            <ac:spMk id="2" creationId="{F9CBEE31-12A3-4A8F-AB0D-4CFDB34C03C9}"/>
          </ac:spMkLst>
        </pc:spChg>
        <pc:spChg chg="mod">
          <ac:chgData name="vishnu vardhan reddy manne" userId="13647851b364454b" providerId="LiveId" clId="{B9754D83-F1EB-4E56-AF4C-CD97D89392E9}" dt="2020-05-09T00:30:13.621" v="3231" actId="14100"/>
          <ac:spMkLst>
            <pc:docMk/>
            <pc:sldMk cId="1657389362" sldId="282"/>
            <ac:spMk id="3" creationId="{FF44BF87-9FD1-4047-A7EB-F2AB6636D642}"/>
          </ac:spMkLst>
        </pc:spChg>
        <pc:picChg chg="add mod">
          <ac:chgData name="vishnu vardhan reddy manne" userId="13647851b364454b" providerId="LiveId" clId="{B9754D83-F1EB-4E56-AF4C-CD97D89392E9}" dt="2020-05-09T00:30:20.003" v="3233" actId="14100"/>
          <ac:picMkLst>
            <pc:docMk/>
            <pc:sldMk cId="1657389362" sldId="282"/>
            <ac:picMk id="5" creationId="{31B0A898-1C24-4D9B-890E-1C7C2B1A3C01}"/>
          </ac:picMkLst>
        </pc:picChg>
      </pc:sldChg>
      <pc:sldChg chg="addSp modSp new mod">
        <pc:chgData name="vishnu vardhan reddy manne" userId="13647851b364454b" providerId="LiveId" clId="{B9754D83-F1EB-4E56-AF4C-CD97D89392E9}" dt="2020-05-09T00:30:08.603" v="3230" actId="14100"/>
        <pc:sldMkLst>
          <pc:docMk/>
          <pc:sldMk cId="3666894670" sldId="283"/>
        </pc:sldMkLst>
        <pc:spChg chg="mod">
          <ac:chgData name="vishnu vardhan reddy manne" userId="13647851b364454b" providerId="LiveId" clId="{B9754D83-F1EB-4E56-AF4C-CD97D89392E9}" dt="2020-05-09T00:29:38.821" v="3226" actId="20577"/>
          <ac:spMkLst>
            <pc:docMk/>
            <pc:sldMk cId="3666894670" sldId="283"/>
            <ac:spMk id="2" creationId="{235EAE47-44FD-4B2F-9781-0FB543CB1095}"/>
          </ac:spMkLst>
        </pc:spChg>
        <pc:spChg chg="mod">
          <ac:chgData name="vishnu vardhan reddy manne" userId="13647851b364454b" providerId="LiveId" clId="{B9754D83-F1EB-4E56-AF4C-CD97D89392E9}" dt="2020-05-09T00:29:59.787" v="3227" actId="14100"/>
          <ac:spMkLst>
            <pc:docMk/>
            <pc:sldMk cId="3666894670" sldId="283"/>
            <ac:spMk id="3" creationId="{3EAC1A21-DF9A-47E4-ADE2-4946AFC5F386}"/>
          </ac:spMkLst>
        </pc:spChg>
        <pc:picChg chg="add mod">
          <ac:chgData name="vishnu vardhan reddy manne" userId="13647851b364454b" providerId="LiveId" clId="{B9754D83-F1EB-4E56-AF4C-CD97D89392E9}" dt="2020-05-09T00:30:08.603" v="3230" actId="14100"/>
          <ac:picMkLst>
            <pc:docMk/>
            <pc:sldMk cId="3666894670" sldId="283"/>
            <ac:picMk id="4" creationId="{F5784D97-C225-4AC9-9C93-5D8BFA17B383}"/>
          </ac:picMkLst>
        </pc:picChg>
      </pc:sldChg>
      <pc:sldChg chg="addSp modSp new mod">
        <pc:chgData name="vishnu vardhan reddy manne" userId="13647851b364454b" providerId="LiveId" clId="{B9754D83-F1EB-4E56-AF4C-CD97D89392E9}" dt="2020-05-09T00:30:46.579" v="3238" actId="14100"/>
        <pc:sldMkLst>
          <pc:docMk/>
          <pc:sldMk cId="509259074" sldId="284"/>
        </pc:sldMkLst>
        <pc:spChg chg="mod">
          <ac:chgData name="vishnu vardhan reddy manne" userId="13647851b364454b" providerId="LiveId" clId="{B9754D83-F1EB-4E56-AF4C-CD97D89392E9}" dt="2020-05-09T00:29:17.649" v="3222" actId="20577"/>
          <ac:spMkLst>
            <pc:docMk/>
            <pc:sldMk cId="509259074" sldId="284"/>
            <ac:spMk id="2" creationId="{8161837E-37F1-4FFC-A959-CBBFC0C8A833}"/>
          </ac:spMkLst>
        </pc:spChg>
        <pc:spChg chg="mod">
          <ac:chgData name="vishnu vardhan reddy manne" userId="13647851b364454b" providerId="LiveId" clId="{B9754D83-F1EB-4E56-AF4C-CD97D89392E9}" dt="2020-05-09T00:30:39.803" v="3236" actId="14100"/>
          <ac:spMkLst>
            <pc:docMk/>
            <pc:sldMk cId="509259074" sldId="284"/>
            <ac:spMk id="3" creationId="{A94B4DF7-64FC-4446-B9EF-EB52AB9DB40B}"/>
          </ac:spMkLst>
        </pc:spChg>
        <pc:picChg chg="add mod">
          <ac:chgData name="vishnu vardhan reddy manne" userId="13647851b364454b" providerId="LiveId" clId="{B9754D83-F1EB-4E56-AF4C-CD97D89392E9}" dt="2020-05-09T00:30:46.579" v="3238" actId="14100"/>
          <ac:picMkLst>
            <pc:docMk/>
            <pc:sldMk cId="509259074" sldId="284"/>
            <ac:picMk id="4" creationId="{941FB96D-22D1-43CE-A741-964C200F5C92}"/>
          </ac:picMkLst>
        </pc:picChg>
      </pc:sldChg>
      <pc:sldChg chg="addSp delSp modSp new mod">
        <pc:chgData name="vishnu vardhan reddy manne" userId="13647851b364454b" providerId="LiveId" clId="{B9754D83-F1EB-4E56-AF4C-CD97D89392E9}" dt="2020-05-09T00:33:17.894" v="3267" actId="14100"/>
        <pc:sldMkLst>
          <pc:docMk/>
          <pc:sldMk cId="2227448673" sldId="285"/>
        </pc:sldMkLst>
        <pc:spChg chg="mod">
          <ac:chgData name="vishnu vardhan reddy manne" userId="13647851b364454b" providerId="LiveId" clId="{B9754D83-F1EB-4E56-AF4C-CD97D89392E9}" dt="2020-05-09T00:28:57.857" v="3220" actId="20577"/>
          <ac:spMkLst>
            <pc:docMk/>
            <pc:sldMk cId="2227448673" sldId="285"/>
            <ac:spMk id="2" creationId="{C8DBB100-0A6F-4388-9294-0A3BAABC90E7}"/>
          </ac:spMkLst>
        </pc:spChg>
        <pc:spChg chg="del">
          <ac:chgData name="vishnu vardhan reddy manne" userId="13647851b364454b" providerId="LiveId" clId="{B9754D83-F1EB-4E56-AF4C-CD97D89392E9}" dt="2020-05-09T00:09:40.962" v="2229"/>
          <ac:spMkLst>
            <pc:docMk/>
            <pc:sldMk cId="2227448673" sldId="285"/>
            <ac:spMk id="3" creationId="{93D7EDE8-F4E6-489F-891E-07D2193077A9}"/>
          </ac:spMkLst>
        </pc:spChg>
        <pc:picChg chg="add mod">
          <ac:chgData name="vishnu vardhan reddy manne" userId="13647851b364454b" providerId="LiveId" clId="{B9754D83-F1EB-4E56-AF4C-CD97D89392E9}" dt="2020-05-09T00:33:17.894" v="3267" actId="14100"/>
          <ac:picMkLst>
            <pc:docMk/>
            <pc:sldMk cId="2227448673" sldId="285"/>
            <ac:picMk id="4" creationId="{D18339CF-BFBA-445F-BC61-606C0E803E1B}"/>
          </ac:picMkLst>
        </pc:picChg>
      </pc:sldChg>
      <pc:sldChg chg="addSp delSp modSp new mod setBg">
        <pc:chgData name="vishnu vardhan reddy manne" userId="13647851b364454b" providerId="LiveId" clId="{B9754D83-F1EB-4E56-AF4C-CD97D89392E9}" dt="2020-05-09T00:32:34.464" v="3262" actId="14100"/>
        <pc:sldMkLst>
          <pc:docMk/>
          <pc:sldMk cId="414809031" sldId="286"/>
        </pc:sldMkLst>
        <pc:spChg chg="mod">
          <ac:chgData name="vishnu vardhan reddy manne" userId="13647851b364454b" providerId="LiveId" clId="{B9754D83-F1EB-4E56-AF4C-CD97D89392E9}" dt="2020-05-09T00:28:43.058" v="3219" actId="20577"/>
          <ac:spMkLst>
            <pc:docMk/>
            <pc:sldMk cId="414809031" sldId="286"/>
            <ac:spMk id="2" creationId="{6C6E71E2-7251-4D1A-8E85-152F0E51541D}"/>
          </ac:spMkLst>
        </pc:spChg>
        <pc:spChg chg="del">
          <ac:chgData name="vishnu vardhan reddy manne" userId="13647851b364454b" providerId="LiveId" clId="{B9754D83-F1EB-4E56-AF4C-CD97D89392E9}" dt="2020-05-09T00:20:23.298" v="2833"/>
          <ac:spMkLst>
            <pc:docMk/>
            <pc:sldMk cId="414809031" sldId="286"/>
            <ac:spMk id="3" creationId="{817945C5-25FD-4F86-B9A1-7292C63D82FA}"/>
          </ac:spMkLst>
        </pc:spChg>
        <pc:spChg chg="add del mod">
          <ac:chgData name="vishnu vardhan reddy manne" userId="13647851b364454b" providerId="LiveId" clId="{B9754D83-F1EB-4E56-AF4C-CD97D89392E9}" dt="2020-05-09T00:31:56.479" v="3253" actId="21"/>
          <ac:spMkLst>
            <pc:docMk/>
            <pc:sldMk cId="414809031" sldId="286"/>
            <ac:spMk id="6" creationId="{E85AF76C-40A8-44F6-855A-FE82D403B28D}"/>
          </ac:spMkLst>
        </pc:spChg>
        <pc:spChg chg="add del mod">
          <ac:chgData name="vishnu vardhan reddy manne" userId="13647851b364454b" providerId="LiveId" clId="{B9754D83-F1EB-4E56-AF4C-CD97D89392E9}" dt="2020-05-09T00:31:43.468" v="3249" actId="767"/>
          <ac:spMkLst>
            <pc:docMk/>
            <pc:sldMk cId="414809031" sldId="286"/>
            <ac:spMk id="7" creationId="{90D801DC-E692-41DE-B7A1-FC1077128A77}"/>
          </ac:spMkLst>
        </pc:spChg>
        <pc:spChg chg="add mod">
          <ac:chgData name="vishnu vardhan reddy manne" userId="13647851b364454b" providerId="LiveId" clId="{B9754D83-F1EB-4E56-AF4C-CD97D89392E9}" dt="2020-05-09T00:32:24.781" v="3260" actId="255"/>
          <ac:spMkLst>
            <pc:docMk/>
            <pc:sldMk cId="414809031" sldId="286"/>
            <ac:spMk id="8" creationId="{B16E92B1-0FC9-4881-93E3-8F1118233758}"/>
          </ac:spMkLst>
        </pc:spChg>
        <pc:spChg chg="add del">
          <ac:chgData name="vishnu vardhan reddy manne" userId="13647851b364454b" providerId="LiveId" clId="{B9754D83-F1EB-4E56-AF4C-CD97D89392E9}" dt="2020-05-09T00:21:11.370" v="2841" actId="26606"/>
          <ac:spMkLst>
            <pc:docMk/>
            <pc:sldMk cId="414809031" sldId="286"/>
            <ac:spMk id="10" creationId="{EA4ACDA2-2D5F-4571-9BA5-F538A7A496AE}"/>
          </ac:spMkLst>
        </pc:spChg>
        <pc:spChg chg="add del mod">
          <ac:chgData name="vishnu vardhan reddy manne" userId="13647851b364454b" providerId="LiveId" clId="{B9754D83-F1EB-4E56-AF4C-CD97D89392E9}" dt="2020-05-09T00:31:41.507" v="3248"/>
          <ac:spMkLst>
            <pc:docMk/>
            <pc:sldMk cId="414809031" sldId="286"/>
            <ac:spMk id="11" creationId="{D1740901-D37F-4B26-BDF6-71AC49623AE7}"/>
          </ac:spMkLst>
        </pc:spChg>
        <pc:spChg chg="add del mod">
          <ac:chgData name="vishnu vardhan reddy manne" userId="13647851b364454b" providerId="LiveId" clId="{B9754D83-F1EB-4E56-AF4C-CD97D89392E9}" dt="2020-05-09T00:32:07.583" v="3256"/>
          <ac:spMkLst>
            <pc:docMk/>
            <pc:sldMk cId="414809031" sldId="286"/>
            <ac:spMk id="13" creationId="{D1FFD1D5-6E38-425D-A504-2BADDD0809B9}"/>
          </ac:spMkLst>
        </pc:spChg>
        <pc:picChg chg="add mod ord">
          <ac:chgData name="vishnu vardhan reddy manne" userId="13647851b364454b" providerId="LiveId" clId="{B9754D83-F1EB-4E56-AF4C-CD97D89392E9}" dt="2020-05-09T00:32:30.226" v="3261" actId="14100"/>
          <ac:picMkLst>
            <pc:docMk/>
            <pc:sldMk cId="414809031" sldId="286"/>
            <ac:picMk id="4" creationId="{A2F248E7-8E64-46DA-8FC3-8C3311AFD42A}"/>
          </ac:picMkLst>
        </pc:picChg>
        <pc:picChg chg="add mod">
          <ac:chgData name="vishnu vardhan reddy manne" userId="13647851b364454b" providerId="LiveId" clId="{B9754D83-F1EB-4E56-AF4C-CD97D89392E9}" dt="2020-05-09T00:32:34.464" v="3262" actId="14100"/>
          <ac:picMkLst>
            <pc:docMk/>
            <pc:sldMk cId="414809031" sldId="286"/>
            <ac:picMk id="5" creationId="{7DDED314-6F9F-465B-A722-DCDFA45BDAFE}"/>
          </ac:picMkLst>
        </pc:picChg>
        <pc:cxnChg chg="add del">
          <ac:chgData name="vishnu vardhan reddy manne" userId="13647851b364454b" providerId="LiveId" clId="{B9754D83-F1EB-4E56-AF4C-CD97D89392E9}" dt="2020-05-09T00:21:11.370" v="2841" actId="26606"/>
          <ac:cxnSpMkLst>
            <pc:docMk/>
            <pc:sldMk cId="414809031" sldId="286"/>
            <ac:cxnSpMk id="12" creationId="{F946802B-BA15-4B51-BEC8-84E4B10CFC8F}"/>
          </ac:cxnSpMkLst>
        </pc:cxn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3EE978-C7C8-48A6-ACEC-88A668CCBAB2}" type="datetimeFigureOut">
              <a:rPr lang="en-US" smtClean="0"/>
              <a:t>5/8/2020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308928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2765727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32586567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379119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3477265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83EE978-C7C8-48A6-ACEC-88A668CCBAB2}" type="datetimeFigureOut">
              <a:rPr lang="en-US" smtClean="0"/>
              <a:t>5/8/2020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183499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83EE978-C7C8-48A6-ACEC-88A668CCBAB2}" type="datetimeFigureOut">
              <a:rPr lang="en-US" smtClean="0"/>
              <a:t>5/8/2020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336915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3EE978-C7C8-48A6-ACEC-88A668CCBAB2}" type="datetimeFigureOut">
              <a:rPr lang="en-US" smtClean="0"/>
              <a:t>5/8/2020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2974626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3EE978-C7C8-48A6-ACEC-88A668CCBAB2}" type="datetimeFigureOut">
              <a:rPr lang="en-US" smtClean="0"/>
              <a:t>5/8/2020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311442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3EE978-C7C8-48A6-ACEC-88A668CCBAB2}" type="datetimeFigureOut">
              <a:rPr lang="en-US" smtClean="0"/>
              <a:t>5/8/2020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98790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3EE978-C7C8-48A6-ACEC-88A668CCBAB2}" type="datetimeFigureOut">
              <a:rPr lang="en-US" smtClean="0"/>
              <a:t>5/8/2020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2149513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2733818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3EE978-C7C8-48A6-ACEC-88A668CCBAB2}" type="datetimeFigureOut">
              <a:rPr lang="en-US" smtClean="0"/>
              <a:t>5/8/2020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601391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3EE978-C7C8-48A6-ACEC-88A668CCBAB2}" type="datetimeFigureOut">
              <a:rPr lang="en-US" smtClean="0"/>
              <a:t>5/8/2020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2385179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3EE978-C7C8-48A6-ACEC-88A668CCBAB2}" type="datetimeFigureOut">
              <a:rPr lang="en-US" smtClean="0"/>
              <a:t>5/8/2020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3211176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331564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3EE978-C7C8-48A6-ACEC-88A668CCBAB2}" type="datetimeFigureOut">
              <a:rPr lang="en-US" smtClean="0"/>
              <a:t>5/8/2020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A58C9-A7A5-4FF8-B9FC-D8DC09B0D4D3}" type="slidenum">
              <a:rPr lang="en-US" smtClean="0"/>
              <a:t>‹#›</a:t>
            </a:fld>
            <a:endParaRPr lang="en-US"/>
          </a:p>
        </p:txBody>
      </p:sp>
    </p:spTree>
    <p:extLst>
      <p:ext uri="{BB962C8B-B14F-4D97-AF65-F5344CB8AC3E}">
        <p14:creationId xmlns:p14="http://schemas.microsoft.com/office/powerpoint/2010/main" val="1444843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83EE978-C7C8-48A6-ACEC-88A668CCBAB2}" type="datetimeFigureOut">
              <a:rPr lang="en-US" smtClean="0"/>
              <a:t>5/8/2020</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45A58C9-A7A5-4FF8-B9FC-D8DC09B0D4D3}" type="slidenum">
              <a:rPr lang="en-US" smtClean="0"/>
              <a:t>‹#›</a:t>
            </a:fld>
            <a:endParaRPr lang="en-US"/>
          </a:p>
        </p:txBody>
      </p:sp>
    </p:spTree>
    <p:extLst>
      <p:ext uri="{BB962C8B-B14F-4D97-AF65-F5344CB8AC3E}">
        <p14:creationId xmlns:p14="http://schemas.microsoft.com/office/powerpoint/2010/main" val="1977988635"/>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xml.rels><?xml version="1.0" encoding="UTF-8" standalone="yes"?>
<Relationships xmlns="http://schemas.openxmlformats.org/package/2006/relationships"><Relationship Id="rId2" Type="http://schemas.openxmlformats.org/officeDocument/2006/relationships/hyperlink" Target="https://dataturks.com/projects/devika.mishra/Indian_Number_plat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5A242-2612-4065-A625-7FAD5327568E}"/>
              </a:ext>
            </a:extLst>
          </p:cNvPr>
          <p:cNvSpPr>
            <a:spLocks noGrp="1"/>
          </p:cNvSpPr>
          <p:nvPr>
            <p:ph type="ctrTitle"/>
          </p:nvPr>
        </p:nvSpPr>
        <p:spPr>
          <a:xfrm>
            <a:off x="432619" y="462117"/>
            <a:ext cx="11464413" cy="1376516"/>
          </a:xfrm>
        </p:spPr>
        <p:txBody>
          <a:bodyPr>
            <a:normAutofit/>
          </a:bodyPr>
          <a:lstStyle/>
          <a:p>
            <a:r>
              <a:rPr lang="en-US" sz="4400">
                <a:latin typeface="Times New Roman" panose="02020603050405020304" pitchFamily="18" charset="0"/>
                <a:cs typeface="Times New Roman" panose="02020603050405020304" pitchFamily="18" charset="0"/>
              </a:rPr>
              <a:t>Number plate Detection and Recognition System</a:t>
            </a:r>
            <a:endParaRPr lang="en-US" sz="4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F449546-5CE2-4759-9027-2871F1E99E51}"/>
              </a:ext>
            </a:extLst>
          </p:cNvPr>
          <p:cNvSpPr>
            <a:spLocks noGrp="1"/>
          </p:cNvSpPr>
          <p:nvPr>
            <p:ph type="subTitle" idx="1"/>
          </p:nvPr>
        </p:nvSpPr>
        <p:spPr>
          <a:xfrm>
            <a:off x="1595268" y="3602038"/>
            <a:ext cx="10203441" cy="2415304"/>
          </a:xfrm>
        </p:spPr>
        <p:txBody>
          <a:bodyPr>
            <a:normAutofit fontScale="55000" lnSpcReduction="20000"/>
          </a:bodyPr>
          <a:lstStyle/>
          <a:p>
            <a:r>
              <a:rPr lang="en-US"/>
              <a:t>                                                                                     </a:t>
            </a:r>
            <a:r>
              <a:rPr lang="en-US" sz="5100">
                <a:latin typeface="Times New Roman" panose="02020603050405020304" pitchFamily="18" charset="0"/>
                <a:cs typeface="Times New Roman" panose="02020603050405020304" pitchFamily="18" charset="0"/>
              </a:rPr>
              <a:t>Team Members:</a:t>
            </a:r>
          </a:p>
          <a:p>
            <a:r>
              <a:rPr lang="en-US" sz="5100">
                <a:latin typeface="Times New Roman" panose="02020603050405020304" pitchFamily="18" charset="0"/>
                <a:cs typeface="Times New Roman" panose="02020603050405020304" pitchFamily="18" charset="0"/>
              </a:rPr>
              <a:t>                                                             Vishnu vardhan reddy Manne</a:t>
            </a:r>
          </a:p>
          <a:p>
            <a:r>
              <a:rPr lang="en-US" sz="5100">
                <a:latin typeface="Times New Roman" panose="02020603050405020304" pitchFamily="18" charset="0"/>
                <a:cs typeface="Times New Roman" panose="02020603050405020304" pitchFamily="18" charset="0"/>
              </a:rPr>
              <a:t>                                               Sai Jaswanth Gattidi</a:t>
            </a:r>
          </a:p>
          <a:p>
            <a:r>
              <a:rPr lang="en-US" sz="5100">
                <a:latin typeface="Times New Roman" panose="02020603050405020304" pitchFamily="18" charset="0"/>
                <a:cs typeface="Times New Roman" panose="02020603050405020304" pitchFamily="18" charset="0"/>
              </a:rPr>
              <a:t>                                      Vandith Thotla</a:t>
            </a:r>
            <a:endParaRPr lang="en-US" sz="5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10576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858741" y="196645"/>
            <a:ext cx="10821981" cy="1200329"/>
          </a:xfrm>
          <a:prstGeom prst="rect">
            <a:avLst/>
          </a:prstGeom>
          <a:noFill/>
        </p:spPr>
        <p:txBody>
          <a:bodyPr wrap="square" rtlCol="0">
            <a:spAutoFit/>
          </a:bodyPr>
          <a:lstStyle/>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Then we have created a directory called ‘Plate Images’ and extracted all the license plate images from the vehicle images.</a:t>
            </a:r>
            <a:endParaRPr lang="en-US" sz="2400" b="1" dirty="0">
              <a:latin typeface="Times New Roman" panose="02020603050405020304" pitchFamily="18" charset="0"/>
              <a:cs typeface="Times New Roman" panose="02020603050405020304" pitchFamily="18" charset="0"/>
            </a:endParaRPr>
          </a:p>
        </p:txBody>
      </p:sp>
      <p:pic>
        <p:nvPicPr>
          <p:cNvPr id="4" name="Picture 3" descr="A screenshot of a social media post&#10;&#10;Description automatically generated">
            <a:extLst>
              <a:ext uri="{FF2B5EF4-FFF2-40B4-BE49-F238E27FC236}">
                <a16:creationId xmlns:a16="http://schemas.microsoft.com/office/drawing/2014/main" id="{D5809993-72F0-41E1-817B-66F3EFF83C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8010" y="1651197"/>
            <a:ext cx="4929809" cy="4366638"/>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E22DEE31-9AE4-4032-AD78-E00D4E42F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651197"/>
            <a:ext cx="5455968" cy="4366638"/>
          </a:xfrm>
          <a:prstGeom prst="rect">
            <a:avLst/>
          </a:prstGeom>
        </p:spPr>
      </p:pic>
    </p:spTree>
    <p:extLst>
      <p:ext uri="{BB962C8B-B14F-4D97-AF65-F5344CB8AC3E}">
        <p14:creationId xmlns:p14="http://schemas.microsoft.com/office/powerpoint/2010/main" val="4266710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07CD-97DF-480D-A470-780CFAC280AC}"/>
              </a:ext>
            </a:extLst>
          </p:cNvPr>
          <p:cNvSpPr>
            <a:spLocks noGrp="1"/>
          </p:cNvSpPr>
          <p:nvPr>
            <p:ph type="title"/>
          </p:nvPr>
        </p:nvSpPr>
        <p:spPr>
          <a:xfrm>
            <a:off x="1001864" y="198784"/>
            <a:ext cx="10265692" cy="1033668"/>
          </a:xfrm>
        </p:spPr>
        <p:txBody>
          <a:bodyPr>
            <a:normAutofit/>
          </a:bodyPr>
          <a:lstStyle/>
          <a:p>
            <a:pPr algn="l"/>
            <a:r>
              <a:rPr lang="en-US" sz="3200" dirty="0">
                <a:latin typeface="Times New Roman" panose="02020603050405020304" pitchFamily="18" charset="0"/>
                <a:cs typeface="Times New Roman" panose="02020603050405020304" pitchFamily="18" charset="0"/>
              </a:rPr>
              <a:t>Character segmentation and Recognition</a:t>
            </a:r>
          </a:p>
        </p:txBody>
      </p:sp>
      <p:sp>
        <p:nvSpPr>
          <p:cNvPr id="3" name="Content Placeholder 2">
            <a:extLst>
              <a:ext uri="{FF2B5EF4-FFF2-40B4-BE49-F238E27FC236}">
                <a16:creationId xmlns:a16="http://schemas.microsoft.com/office/drawing/2014/main" id="{61F04238-9413-4A7A-A9FD-8BFDB875DCA4}"/>
              </a:ext>
            </a:extLst>
          </p:cNvPr>
          <p:cNvSpPr>
            <a:spLocks noGrp="1"/>
          </p:cNvSpPr>
          <p:nvPr>
            <p:ph idx="1"/>
          </p:nvPr>
        </p:nvSpPr>
        <p:spPr>
          <a:xfrm>
            <a:off x="1129085" y="1168842"/>
            <a:ext cx="10138472" cy="4622358"/>
          </a:xfrm>
        </p:spPr>
        <p:txBody>
          <a:bodyPr>
            <a:normAutofit lnSpcReduction="10000"/>
          </a:bodyPr>
          <a:lstStyle/>
          <a:p>
            <a:pPr algn="just"/>
            <a:r>
              <a:rPr lang="en-US" sz="2400" dirty="0">
                <a:effectLst/>
                <a:latin typeface="Times New Roman" panose="02020603050405020304" pitchFamily="18" charset="0"/>
                <a:cs typeface="Times New Roman" panose="02020603050405020304" pitchFamily="18" charset="0"/>
              </a:rPr>
              <a:t>To make the character extraction easy we do some pre-processing to the extracted license plate image.</a:t>
            </a:r>
          </a:p>
          <a:p>
            <a:endParaRPr lang="en-US" dirty="0">
              <a:effectLst/>
            </a:endParaRPr>
          </a:p>
          <a:p>
            <a:endParaRPr lang="en-US" dirty="0">
              <a:effectLst/>
            </a:endParaRPr>
          </a:p>
          <a:p>
            <a:endParaRPr lang="en-US" dirty="0">
              <a:effectLst/>
            </a:endParaRPr>
          </a:p>
          <a:p>
            <a:endParaRPr lang="en-US" dirty="0">
              <a:effectLst/>
            </a:endParaRPr>
          </a:p>
          <a:p>
            <a:pPr algn="just"/>
            <a:r>
              <a:rPr lang="en-US" sz="2400" dirty="0">
                <a:effectLst/>
                <a:latin typeface="Times New Roman" panose="02020603050405020304" pitchFamily="18" charset="0"/>
                <a:cs typeface="Times New Roman" panose="02020603050405020304" pitchFamily="18" charset="0"/>
              </a:rPr>
              <a:t>First, we adjust the dimension of the license plate by resizing it so that all the characters are clear.</a:t>
            </a:r>
          </a:p>
          <a:p>
            <a:pPr algn="just"/>
            <a:r>
              <a:rPr lang="en-US" sz="2400" dirty="0">
                <a:effectLst/>
                <a:latin typeface="Times New Roman" panose="02020603050405020304" pitchFamily="18" charset="0"/>
                <a:cs typeface="Times New Roman" panose="02020603050405020304" pitchFamily="18" charset="0"/>
              </a:rPr>
              <a:t>Then we will convert the image to a grey scaled image having values ranging between 0 and 255. Here 0 indicates black and 255 indicates white color.</a:t>
            </a:r>
          </a:p>
          <a:p>
            <a:pPr algn="just"/>
            <a:endParaRPr lang="en-US" dirty="0">
              <a:effectLst/>
            </a:endParaRPr>
          </a:p>
          <a:p>
            <a:endParaRPr lang="en-US" dirty="0">
              <a:effectLst/>
            </a:endParaRPr>
          </a:p>
          <a:p>
            <a:endParaRPr lang="en-US" dirty="0">
              <a:effectLst/>
            </a:endParaRPr>
          </a:p>
          <a:p>
            <a:endParaRPr lang="en-US" dirty="0"/>
          </a:p>
          <a:p>
            <a:endParaRPr lang="en-US" dirty="0"/>
          </a:p>
          <a:p>
            <a:endParaRPr lang="en-US" dirty="0"/>
          </a:p>
          <a:p>
            <a:endParaRPr lang="en-US" dirty="0"/>
          </a:p>
          <a:p>
            <a:endParaRPr lang="en-US" dirty="0"/>
          </a:p>
          <a:p>
            <a:endParaRPr lang="en-US" dirty="0"/>
          </a:p>
          <a:p>
            <a:endParaRPr lang="en-US" dirty="0"/>
          </a:p>
        </p:txBody>
      </p:sp>
      <p:pic>
        <p:nvPicPr>
          <p:cNvPr id="5" name="Picture 4" descr="A screenshot of a social media post&#10;&#10;Description automatically generated">
            <a:extLst>
              <a:ext uri="{FF2B5EF4-FFF2-40B4-BE49-F238E27FC236}">
                <a16:creationId xmlns:a16="http://schemas.microsoft.com/office/drawing/2014/main" id="{9101649D-F1BF-43CC-A69D-E4A30BB5E4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192" y="2043992"/>
            <a:ext cx="8145309" cy="1876002"/>
          </a:xfrm>
          <a:prstGeom prst="rect">
            <a:avLst/>
          </a:prstGeom>
        </p:spPr>
      </p:pic>
    </p:spTree>
    <p:extLst>
      <p:ext uri="{BB962C8B-B14F-4D97-AF65-F5344CB8AC3E}">
        <p14:creationId xmlns:p14="http://schemas.microsoft.com/office/powerpoint/2010/main" val="1464604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850789" y="196645"/>
            <a:ext cx="10829933" cy="1569660"/>
          </a:xfrm>
          <a:prstGeom prst="rect">
            <a:avLst/>
          </a:prstGeom>
          <a:noFill/>
        </p:spPr>
        <p:txBody>
          <a:bodyPr wrap="square" rtlCol="0">
            <a:spAutoFit/>
          </a:bodyPr>
          <a:lstStyle/>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After processing the license plate we used cv2.findcontours to find the all the possible contours in the image. Then we have calculated the dimensions of the bounding rectangles and extracted the characters from the bounding rectangles.</a:t>
            </a:r>
          </a:p>
        </p:txBody>
      </p:sp>
      <p:pic>
        <p:nvPicPr>
          <p:cNvPr id="4" name="Picture 3" descr="A screenshot of a social media post&#10;&#10;Description automatically generated">
            <a:extLst>
              <a:ext uri="{FF2B5EF4-FFF2-40B4-BE49-F238E27FC236}">
                <a16:creationId xmlns:a16="http://schemas.microsoft.com/office/drawing/2014/main" id="{BEA8B2B1-9C8F-480C-8BCA-E554232C7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0655" y="2057437"/>
            <a:ext cx="9883170" cy="3770869"/>
          </a:xfrm>
          <a:prstGeom prst="rect">
            <a:avLst/>
          </a:prstGeom>
        </p:spPr>
      </p:pic>
    </p:spTree>
    <p:extLst>
      <p:ext uri="{BB962C8B-B14F-4D97-AF65-F5344CB8AC3E}">
        <p14:creationId xmlns:p14="http://schemas.microsoft.com/office/powerpoint/2010/main" val="4239224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38DAA010-C9BE-4108-8E48-F1EF5707A3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0403" y="543104"/>
            <a:ext cx="8133220" cy="2885896"/>
          </a:xfrm>
          <a:prstGeom prst="rect">
            <a:avLst/>
          </a:prstGeom>
        </p:spPr>
      </p:pic>
      <p:pic>
        <p:nvPicPr>
          <p:cNvPr id="5" name="Picture 4" descr="A picture containing table&#10;&#10;Description automatically generated">
            <a:extLst>
              <a:ext uri="{FF2B5EF4-FFF2-40B4-BE49-F238E27FC236}">
                <a16:creationId xmlns:a16="http://schemas.microsoft.com/office/drawing/2014/main" id="{DCF2651F-B286-4AC4-8F2F-DD50D5DBF2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0403" y="3838074"/>
            <a:ext cx="8133222" cy="1996613"/>
          </a:xfrm>
          <a:prstGeom prst="rect">
            <a:avLst/>
          </a:prstGeom>
        </p:spPr>
      </p:pic>
    </p:spTree>
    <p:extLst>
      <p:ext uri="{BB962C8B-B14F-4D97-AF65-F5344CB8AC3E}">
        <p14:creationId xmlns:p14="http://schemas.microsoft.com/office/powerpoint/2010/main" val="3546016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0C4C-4407-4A34-A010-5ADA891A74E1}"/>
              </a:ext>
            </a:extLst>
          </p:cNvPr>
          <p:cNvSpPr>
            <a:spLocks noGrp="1"/>
          </p:cNvSpPr>
          <p:nvPr>
            <p:ph type="title"/>
          </p:nvPr>
        </p:nvSpPr>
        <p:spPr>
          <a:xfrm>
            <a:off x="913795" y="189186"/>
            <a:ext cx="10353761" cy="1746735"/>
          </a:xfrm>
        </p:spPr>
        <p:txBody>
          <a:bodyPr>
            <a:normAutofit/>
          </a:bodyPr>
          <a:lstStyle/>
          <a:p>
            <a:pPr algn="l"/>
            <a:r>
              <a:rPr lang="en-US" sz="3200" dirty="0">
                <a:latin typeface="Times New Roman" panose="02020603050405020304" pitchFamily="18" charset="0"/>
                <a:cs typeface="Times New Roman" panose="02020603050405020304" pitchFamily="18" charset="0"/>
              </a:rPr>
              <a:t>Convolutional neural network</a:t>
            </a:r>
          </a:p>
        </p:txBody>
      </p:sp>
      <p:sp>
        <p:nvSpPr>
          <p:cNvPr id="5" name="Content Placeholder 4">
            <a:extLst>
              <a:ext uri="{FF2B5EF4-FFF2-40B4-BE49-F238E27FC236}">
                <a16:creationId xmlns:a16="http://schemas.microsoft.com/office/drawing/2014/main" id="{1D368745-AF0B-4E7D-8393-55D21219361B}"/>
              </a:ext>
            </a:extLst>
          </p:cNvPr>
          <p:cNvSpPr>
            <a:spLocks noGrp="1"/>
          </p:cNvSpPr>
          <p:nvPr>
            <p:ph idx="1"/>
          </p:nvPr>
        </p:nvSpPr>
        <p:spPr>
          <a:xfrm>
            <a:off x="913795" y="1631731"/>
            <a:ext cx="10353762" cy="4159469"/>
          </a:xfrm>
        </p:spPr>
        <p:txBody>
          <a:bodyPr>
            <a:noAutofit/>
          </a:bodyPr>
          <a:lstStyle/>
          <a:p>
            <a:pPr algn="just"/>
            <a:r>
              <a:rPr lang="en-US" sz="2400" dirty="0">
                <a:latin typeface="Times New Roman" panose="02020603050405020304" pitchFamily="18" charset="0"/>
                <a:cs typeface="Times New Roman" panose="02020603050405020304" pitchFamily="18" charset="0"/>
              </a:rPr>
              <a:t>Convolutional neural networks is generally used for analyzing visual images. They are also known as shift invariant or space invariant artificial neural networks.</a:t>
            </a:r>
          </a:p>
          <a:p>
            <a:pPr algn="just"/>
            <a:r>
              <a:rPr lang="en-US" sz="2400" dirty="0">
                <a:latin typeface="Times New Roman" panose="02020603050405020304" pitchFamily="18" charset="0"/>
                <a:cs typeface="Times New Roman" panose="02020603050405020304" pitchFamily="18" charset="0"/>
              </a:rPr>
              <a:t>We have created a convolutional neural network consisting of three layers to recognize the characters after training.</a:t>
            </a:r>
          </a:p>
          <a:p>
            <a:pPr algn="just"/>
            <a:r>
              <a:rPr lang="en-US" sz="2400" dirty="0">
                <a:latin typeface="Times New Roman" panose="02020603050405020304" pitchFamily="18" charset="0"/>
                <a:cs typeface="Times New Roman" panose="02020603050405020304" pitchFamily="18" charset="0"/>
              </a:rPr>
              <a:t>The model consist of a sequential object and consist of a convolutional layer with 32 output layers and </a:t>
            </a:r>
            <a:r>
              <a:rPr lang="en-US" sz="2400" dirty="0" err="1">
                <a:latin typeface="Times New Roman" panose="02020603050405020304" pitchFamily="18" charset="0"/>
                <a:cs typeface="Times New Roman" panose="02020603050405020304" pitchFamily="18" charset="0"/>
              </a:rPr>
              <a:t>Relu</a:t>
            </a:r>
            <a:r>
              <a:rPr lang="en-US" sz="2400" dirty="0">
                <a:latin typeface="Times New Roman" panose="02020603050405020304" pitchFamily="18" charset="0"/>
                <a:cs typeface="Times New Roman" panose="02020603050405020304" pitchFamily="18" charset="0"/>
              </a:rPr>
              <a:t> activation function.</a:t>
            </a:r>
          </a:p>
        </p:txBody>
      </p:sp>
    </p:spTree>
    <p:extLst>
      <p:ext uri="{BB962C8B-B14F-4D97-AF65-F5344CB8AC3E}">
        <p14:creationId xmlns:p14="http://schemas.microsoft.com/office/powerpoint/2010/main" val="479061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EAE47-44FD-4B2F-9781-0FB543CB1095}"/>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EAC1A21-DF9A-47E4-ADE2-4946AFC5F386}"/>
              </a:ext>
            </a:extLst>
          </p:cNvPr>
          <p:cNvSpPr>
            <a:spLocks noGrp="1"/>
          </p:cNvSpPr>
          <p:nvPr>
            <p:ph idx="1"/>
          </p:nvPr>
        </p:nvSpPr>
        <p:spPr>
          <a:xfrm>
            <a:off x="913795" y="804041"/>
            <a:ext cx="10353762" cy="4987159"/>
          </a:xfrm>
        </p:spPr>
        <p:txBody>
          <a:bodyPr/>
          <a:lstStyle/>
          <a:p>
            <a:pPr algn="just"/>
            <a:r>
              <a:rPr lang="en-US" sz="2400" dirty="0">
                <a:latin typeface="Times New Roman" panose="02020603050405020304" pitchFamily="18" charset="0"/>
                <a:cs typeface="Times New Roman" panose="02020603050405020304" pitchFamily="18" charset="0"/>
              </a:rPr>
              <a:t>Then we have added a Max-pooling layer of window size (2,2). Max pooling will reduce the spatial size of the representation and it will also reduce the number of parameters and computation in the network. The </a:t>
            </a:r>
            <a:r>
              <a:rPr lang="en-US" sz="2400" dirty="0" err="1">
                <a:latin typeface="Times New Roman" panose="02020603050405020304" pitchFamily="18" charset="0"/>
                <a:cs typeface="Times New Roman" panose="02020603050405020304" pitchFamily="18" charset="0"/>
              </a:rPr>
              <a:t>Maxpooling</a:t>
            </a:r>
            <a:r>
              <a:rPr lang="en-US" sz="2400" dirty="0">
                <a:latin typeface="Times New Roman" panose="02020603050405020304" pitchFamily="18" charset="0"/>
                <a:cs typeface="Times New Roman" panose="02020603050405020304" pitchFamily="18" charset="0"/>
              </a:rPr>
              <a:t> will help preventing the model from overfitting. </a:t>
            </a:r>
          </a:p>
          <a:p>
            <a:endParaRPr lang="en-US" sz="2400" dirty="0">
              <a:latin typeface="Times New Roman" panose="02020603050405020304" pitchFamily="18" charset="0"/>
              <a:cs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F5784D97-C225-4AC9-9C93-5D8BFA17B383}"/>
              </a:ext>
            </a:extLst>
          </p:cNvPr>
          <p:cNvPicPr>
            <a:picLocks noChangeAspect="1"/>
          </p:cNvPicPr>
          <p:nvPr/>
        </p:nvPicPr>
        <p:blipFill>
          <a:blip r:embed="rId2"/>
          <a:stretch>
            <a:fillRect/>
          </a:stretch>
        </p:blipFill>
        <p:spPr>
          <a:xfrm>
            <a:off x="1246985" y="2764333"/>
            <a:ext cx="6596360" cy="2753597"/>
          </a:xfrm>
          <a:prstGeom prst="rect">
            <a:avLst/>
          </a:prstGeom>
        </p:spPr>
      </p:pic>
    </p:spTree>
    <p:extLst>
      <p:ext uri="{BB962C8B-B14F-4D97-AF65-F5344CB8AC3E}">
        <p14:creationId xmlns:p14="http://schemas.microsoft.com/office/powerpoint/2010/main" val="3666894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BEE31-12A3-4A8F-AB0D-4CFDB34C03C9}"/>
              </a:ext>
            </a:extLst>
          </p:cNvPr>
          <p:cNvSpPr>
            <a:spLocks noGrp="1"/>
          </p:cNvSpPr>
          <p:nvPr>
            <p:ph type="title"/>
          </p:nvPr>
        </p:nvSpPr>
        <p:spPr>
          <a:xfrm>
            <a:off x="913795" y="609601"/>
            <a:ext cx="10353761" cy="995464"/>
          </a:xfrm>
        </p:spPr>
        <p:txBody>
          <a:bodyPr/>
          <a:lstStyle/>
          <a:p>
            <a:r>
              <a:rPr lang="en-US" dirty="0"/>
              <a:t> </a:t>
            </a:r>
          </a:p>
        </p:txBody>
      </p:sp>
      <p:sp>
        <p:nvSpPr>
          <p:cNvPr id="3" name="Content Placeholder 2">
            <a:extLst>
              <a:ext uri="{FF2B5EF4-FFF2-40B4-BE49-F238E27FC236}">
                <a16:creationId xmlns:a16="http://schemas.microsoft.com/office/drawing/2014/main" id="{FF44BF87-9FD1-4047-A7EB-F2AB6636D642}"/>
              </a:ext>
            </a:extLst>
          </p:cNvPr>
          <p:cNvSpPr>
            <a:spLocks noGrp="1"/>
          </p:cNvSpPr>
          <p:nvPr>
            <p:ph idx="1"/>
          </p:nvPr>
        </p:nvSpPr>
        <p:spPr>
          <a:xfrm>
            <a:off x="913795" y="693683"/>
            <a:ext cx="10353762" cy="5872487"/>
          </a:xfrm>
        </p:spPr>
        <p:txBody>
          <a:bodyPr/>
          <a:lstStyle/>
          <a:p>
            <a:pPr algn="just"/>
            <a:r>
              <a:rPr lang="en-US" sz="2400" dirty="0">
                <a:latin typeface="Times New Roman" panose="02020603050405020304" pitchFamily="18" charset="0"/>
                <a:cs typeface="Times New Roman" panose="02020603050405020304" pitchFamily="18" charset="0"/>
              </a:rPr>
              <a:t>Then we have added a Dropout layer with a dropout rate of 0.4% which means only 60% of the data will be retained.</a:t>
            </a:r>
          </a:p>
          <a:p>
            <a:pPr algn="just"/>
            <a:r>
              <a:rPr lang="en-US" sz="2400" dirty="0">
                <a:latin typeface="Times New Roman" panose="02020603050405020304" pitchFamily="18" charset="0"/>
                <a:cs typeface="Times New Roman" panose="02020603050405020304" pitchFamily="18" charset="0"/>
              </a:rPr>
              <a:t>Dropout will prevent the neural networks from overfitting by ignoring the randomly selected neurons during the training.</a:t>
            </a:r>
          </a:p>
          <a:p>
            <a:pPr algn="just"/>
            <a:r>
              <a:rPr lang="en-US" sz="2400" dirty="0">
                <a:latin typeface="Times New Roman" panose="02020603050405020304" pitchFamily="18" charset="0"/>
                <a:cs typeface="Times New Roman" panose="02020603050405020304" pitchFamily="18" charset="0"/>
              </a:rPr>
              <a:t>Then we have flattened our data in which the data from the previous layer is taken and is converted into a single dimension data.</a:t>
            </a:r>
          </a:p>
          <a:p>
            <a:endParaRPr lang="en-US" dirty="0"/>
          </a:p>
        </p:txBody>
      </p:sp>
      <p:pic>
        <p:nvPicPr>
          <p:cNvPr id="5" name="Picture 4" descr="A screenshot of a cell phone&#10;&#10;Description automatically generated">
            <a:extLst>
              <a:ext uri="{FF2B5EF4-FFF2-40B4-BE49-F238E27FC236}">
                <a16:creationId xmlns:a16="http://schemas.microsoft.com/office/drawing/2014/main" id="{31B0A898-1C24-4D9B-890E-1C7C2B1A3C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4596" y="3791607"/>
            <a:ext cx="6184611" cy="2774563"/>
          </a:xfrm>
          <a:prstGeom prst="rect">
            <a:avLst/>
          </a:prstGeom>
        </p:spPr>
      </p:pic>
    </p:spTree>
    <p:extLst>
      <p:ext uri="{BB962C8B-B14F-4D97-AF65-F5344CB8AC3E}">
        <p14:creationId xmlns:p14="http://schemas.microsoft.com/office/powerpoint/2010/main" val="1657389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1837E-37F1-4FFC-A959-CBBFC0C8A833}"/>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A94B4DF7-64FC-4446-B9EF-EB52AB9DB40B}"/>
              </a:ext>
            </a:extLst>
          </p:cNvPr>
          <p:cNvSpPr>
            <a:spLocks noGrp="1"/>
          </p:cNvSpPr>
          <p:nvPr>
            <p:ph idx="1"/>
          </p:nvPr>
        </p:nvSpPr>
        <p:spPr>
          <a:xfrm>
            <a:off x="913795" y="609600"/>
            <a:ext cx="10353762" cy="5181600"/>
          </a:xfrm>
        </p:spPr>
        <p:txBody>
          <a:bodyPr>
            <a:normAutofit/>
          </a:bodyPr>
          <a:lstStyle/>
          <a:p>
            <a:pPr algn="just"/>
            <a:r>
              <a:rPr lang="en-US" sz="2400" dirty="0">
                <a:latin typeface="Times New Roman" panose="02020603050405020304" pitchFamily="18" charset="0"/>
                <a:cs typeface="Times New Roman" panose="02020603050405020304" pitchFamily="18" charset="0"/>
              </a:rPr>
              <a:t>Then we have added 2 more dense layers one with activation function </a:t>
            </a:r>
            <a:r>
              <a:rPr lang="en-US" sz="2400" dirty="0" err="1">
                <a:latin typeface="Times New Roman" panose="02020603050405020304" pitchFamily="18" charset="0"/>
                <a:cs typeface="Times New Roman" panose="02020603050405020304" pitchFamily="18" charset="0"/>
              </a:rPr>
              <a:t>relu</a:t>
            </a:r>
            <a:r>
              <a:rPr lang="en-US" sz="2400" dirty="0">
                <a:latin typeface="Times New Roman" panose="02020603050405020304" pitchFamily="18" charset="0"/>
                <a:cs typeface="Times New Roman" panose="02020603050405020304" pitchFamily="18" charset="0"/>
              </a:rPr>
              <a:t> and other one with the activation function </a:t>
            </a:r>
            <a:r>
              <a:rPr lang="en-US" sz="2400" dirty="0" err="1">
                <a:latin typeface="Times New Roman" panose="02020603050405020304" pitchFamily="18" charset="0"/>
                <a:cs typeface="Times New Roman" panose="02020603050405020304" pitchFamily="18" charset="0"/>
              </a:rPr>
              <a:t>softmax</a:t>
            </a:r>
            <a:r>
              <a:rPr lang="en-US" sz="2400" dirty="0">
                <a:latin typeface="Times New Roman" panose="02020603050405020304" pitchFamily="18" charset="0"/>
                <a:cs typeface="Times New Roman" panose="02020603050405020304" pitchFamily="18" charset="0"/>
              </a:rPr>
              <a:t>. Here we are using </a:t>
            </a:r>
            <a:r>
              <a:rPr lang="en-US" sz="2400" dirty="0" err="1">
                <a:latin typeface="Times New Roman" panose="02020603050405020304" pitchFamily="18" charset="0"/>
                <a:cs typeface="Times New Roman" panose="02020603050405020304" pitchFamily="18" charset="0"/>
              </a:rPr>
              <a:t>softmax</a:t>
            </a:r>
            <a:r>
              <a:rPr lang="en-US" sz="2400" dirty="0">
                <a:latin typeface="Times New Roman" panose="02020603050405020304" pitchFamily="18" charset="0"/>
                <a:cs typeface="Times New Roman" panose="02020603050405020304" pitchFamily="18" charset="0"/>
              </a:rPr>
              <a:t> as the activation function because the output consist of more than two possible outcomes.</a:t>
            </a: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41FB96D-22D1-43CE-A741-964C200F5C92}"/>
              </a:ext>
            </a:extLst>
          </p:cNvPr>
          <p:cNvPicPr>
            <a:picLocks noChangeAspect="1"/>
          </p:cNvPicPr>
          <p:nvPr/>
        </p:nvPicPr>
        <p:blipFill>
          <a:blip r:embed="rId2"/>
          <a:stretch>
            <a:fillRect/>
          </a:stretch>
        </p:blipFill>
        <p:spPr>
          <a:xfrm>
            <a:off x="1113630" y="2605073"/>
            <a:ext cx="10353762" cy="2936506"/>
          </a:xfrm>
          <a:prstGeom prst="rect">
            <a:avLst/>
          </a:prstGeom>
        </p:spPr>
      </p:pic>
    </p:spTree>
    <p:extLst>
      <p:ext uri="{BB962C8B-B14F-4D97-AF65-F5344CB8AC3E}">
        <p14:creationId xmlns:p14="http://schemas.microsoft.com/office/powerpoint/2010/main" val="509259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0C4C-4407-4A34-A010-5ADA891A74E1}"/>
              </a:ext>
            </a:extLst>
          </p:cNvPr>
          <p:cNvSpPr>
            <a:spLocks noGrp="1"/>
          </p:cNvSpPr>
          <p:nvPr>
            <p:ph type="title"/>
          </p:nvPr>
        </p:nvSpPr>
        <p:spPr>
          <a:xfrm>
            <a:off x="913795" y="609601"/>
            <a:ext cx="10353761" cy="820366"/>
          </a:xfrm>
        </p:spPr>
        <p:txBody>
          <a:bodyPr>
            <a:normAutofit/>
          </a:bodyPr>
          <a:lstStyle/>
          <a:p>
            <a:pPr algn="l"/>
            <a:r>
              <a:rPr lang="en-US" sz="3200" dirty="0">
                <a:latin typeface="Times New Roman" panose="02020603050405020304" pitchFamily="18" charset="0"/>
                <a:cs typeface="Times New Roman" panose="02020603050405020304" pitchFamily="18" charset="0"/>
              </a:rPr>
              <a:t> </a:t>
            </a:r>
          </a:p>
        </p:txBody>
      </p:sp>
      <p:sp>
        <p:nvSpPr>
          <p:cNvPr id="4" name="Content Placeholder 3">
            <a:extLst>
              <a:ext uri="{FF2B5EF4-FFF2-40B4-BE49-F238E27FC236}">
                <a16:creationId xmlns:a16="http://schemas.microsoft.com/office/drawing/2014/main" id="{D1F9522C-775C-4CEE-A236-6313BFC35CEE}"/>
              </a:ext>
            </a:extLst>
          </p:cNvPr>
          <p:cNvSpPr>
            <a:spLocks noGrp="1"/>
          </p:cNvSpPr>
          <p:nvPr>
            <p:ph idx="1"/>
          </p:nvPr>
        </p:nvSpPr>
        <p:spPr>
          <a:xfrm>
            <a:off x="913795" y="609601"/>
            <a:ext cx="10353762" cy="5181599"/>
          </a:xfrm>
        </p:spPr>
        <p:txBody>
          <a:bodyPr>
            <a:normAutofit/>
          </a:bodyPr>
          <a:lstStyle/>
          <a:p>
            <a:r>
              <a:rPr lang="en-US" sz="2400" dirty="0">
                <a:latin typeface="Times New Roman" panose="02020603050405020304" pitchFamily="18" charset="0"/>
                <a:cs typeface="Times New Roman" panose="02020603050405020304" pitchFamily="18" charset="0"/>
              </a:rPr>
              <a:t>We have used </a:t>
            </a:r>
            <a:r>
              <a:rPr lang="en-US" sz="2400" dirty="0" err="1">
                <a:latin typeface="Times New Roman" panose="02020603050405020304" pitchFamily="18" charset="0"/>
                <a:cs typeface="Times New Roman" panose="02020603050405020304" pitchFamily="18" charset="0"/>
              </a:rPr>
              <a:t>categorical_crossentropy</a:t>
            </a:r>
            <a:r>
              <a:rPr lang="en-US" sz="2400" dirty="0">
                <a:latin typeface="Times New Roman" panose="02020603050405020304" pitchFamily="18" charset="0"/>
                <a:cs typeface="Times New Roman" panose="02020603050405020304" pitchFamily="18" charset="0"/>
              </a:rPr>
              <a:t> as the loss function and Adam as the optimization function.</a:t>
            </a:r>
          </a:p>
          <a:p>
            <a:pPr marL="0" indent="0">
              <a:buNone/>
            </a:pPr>
            <a:endParaRPr lang="en-US" sz="2400" dirty="0">
              <a:latin typeface="Times New Roman" panose="02020603050405020304" pitchFamily="18" charset="0"/>
              <a:cs typeface="Times New Roman" panose="02020603050405020304" pitchFamily="18" charset="0"/>
            </a:endParaRPr>
          </a:p>
        </p:txBody>
      </p:sp>
      <p:pic>
        <p:nvPicPr>
          <p:cNvPr id="6" name="Content Placeholder 6">
            <a:extLst>
              <a:ext uri="{FF2B5EF4-FFF2-40B4-BE49-F238E27FC236}">
                <a16:creationId xmlns:a16="http://schemas.microsoft.com/office/drawing/2014/main" id="{A4E7F10E-E999-46F2-B4E1-CE12506E9BB2}"/>
              </a:ext>
            </a:extLst>
          </p:cNvPr>
          <p:cNvPicPr>
            <a:picLocks noChangeAspect="1"/>
          </p:cNvPicPr>
          <p:nvPr/>
        </p:nvPicPr>
        <p:blipFill>
          <a:blip r:embed="rId2"/>
          <a:stretch>
            <a:fillRect/>
          </a:stretch>
        </p:blipFill>
        <p:spPr>
          <a:xfrm>
            <a:off x="1310235" y="1929599"/>
            <a:ext cx="8912264" cy="3608962"/>
          </a:xfrm>
          <a:prstGeom prst="rect">
            <a:avLst/>
          </a:prstGeom>
        </p:spPr>
      </p:pic>
    </p:spTree>
    <p:extLst>
      <p:ext uri="{BB962C8B-B14F-4D97-AF65-F5344CB8AC3E}">
        <p14:creationId xmlns:p14="http://schemas.microsoft.com/office/powerpoint/2010/main" val="7067930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E71E2-7251-4D1A-8E85-152F0E51541D}"/>
              </a:ext>
            </a:extLst>
          </p:cNvPr>
          <p:cNvSpPr>
            <a:spLocks noGrp="1"/>
          </p:cNvSpPr>
          <p:nvPr>
            <p:ph type="title"/>
          </p:nvPr>
        </p:nvSpPr>
        <p:spPr>
          <a:xfrm>
            <a:off x="913795" y="609600"/>
            <a:ext cx="10353761" cy="800911"/>
          </a:xfrm>
        </p:spPr>
        <p:txBody>
          <a:bodyPr/>
          <a:lstStyle/>
          <a:p>
            <a:r>
              <a:rPr lang="en-US" dirty="0"/>
              <a:t> </a:t>
            </a:r>
          </a:p>
        </p:txBody>
      </p:sp>
      <p:pic>
        <p:nvPicPr>
          <p:cNvPr id="4" name="Content Placeholder 3">
            <a:extLst>
              <a:ext uri="{FF2B5EF4-FFF2-40B4-BE49-F238E27FC236}">
                <a16:creationId xmlns:a16="http://schemas.microsoft.com/office/drawing/2014/main" id="{A2F248E7-8E64-46DA-8FC3-8C3311AFD42A}"/>
              </a:ext>
            </a:extLst>
          </p:cNvPr>
          <p:cNvPicPr>
            <a:picLocks noGrp="1" noChangeAspect="1"/>
          </p:cNvPicPr>
          <p:nvPr>
            <p:ph idx="1"/>
          </p:nvPr>
        </p:nvPicPr>
        <p:blipFill>
          <a:blip r:embed="rId2"/>
          <a:stretch>
            <a:fillRect/>
          </a:stretch>
        </p:blipFill>
        <p:spPr>
          <a:xfrm>
            <a:off x="1125223" y="1694794"/>
            <a:ext cx="5181487" cy="4674484"/>
          </a:xfrm>
          <a:prstGeom prst="rect">
            <a:avLst/>
          </a:prstGeom>
        </p:spPr>
      </p:pic>
      <p:pic>
        <p:nvPicPr>
          <p:cNvPr id="5" name="Picture 4">
            <a:extLst>
              <a:ext uri="{FF2B5EF4-FFF2-40B4-BE49-F238E27FC236}">
                <a16:creationId xmlns:a16="http://schemas.microsoft.com/office/drawing/2014/main" id="{7DDED314-6F9F-465B-A722-DCDFA45BDAFE}"/>
              </a:ext>
            </a:extLst>
          </p:cNvPr>
          <p:cNvPicPr>
            <a:picLocks noChangeAspect="1"/>
          </p:cNvPicPr>
          <p:nvPr/>
        </p:nvPicPr>
        <p:blipFill>
          <a:blip r:embed="rId3"/>
          <a:stretch>
            <a:fillRect/>
          </a:stretch>
        </p:blipFill>
        <p:spPr>
          <a:xfrm>
            <a:off x="6478622" y="1694793"/>
            <a:ext cx="5057496" cy="4674484"/>
          </a:xfrm>
          <a:prstGeom prst="rect">
            <a:avLst/>
          </a:prstGeom>
        </p:spPr>
      </p:pic>
      <p:sp>
        <p:nvSpPr>
          <p:cNvPr id="8" name="TextBox 7">
            <a:extLst>
              <a:ext uri="{FF2B5EF4-FFF2-40B4-BE49-F238E27FC236}">
                <a16:creationId xmlns:a16="http://schemas.microsoft.com/office/drawing/2014/main" id="{B16E92B1-0FC9-4881-93E3-8F1118233758}"/>
              </a:ext>
            </a:extLst>
          </p:cNvPr>
          <p:cNvSpPr txBox="1"/>
          <p:nvPr/>
        </p:nvSpPr>
        <p:spPr>
          <a:xfrm>
            <a:off x="1125223" y="609600"/>
            <a:ext cx="10233832"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After training the model we got 94.10% accuracy and 95.46% as validation accuracy.</a:t>
            </a:r>
          </a:p>
        </p:txBody>
      </p:sp>
    </p:spTree>
    <p:extLst>
      <p:ext uri="{BB962C8B-B14F-4D97-AF65-F5344CB8AC3E}">
        <p14:creationId xmlns:p14="http://schemas.microsoft.com/office/powerpoint/2010/main" val="414809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0C4C-4407-4A34-A010-5ADA891A74E1}"/>
              </a:ext>
            </a:extLst>
          </p:cNvPr>
          <p:cNvSpPr>
            <a:spLocks noGrp="1"/>
          </p:cNvSpPr>
          <p:nvPr>
            <p:ph type="title"/>
          </p:nvPr>
        </p:nvSpPr>
        <p:spPr/>
        <p:txBody>
          <a:bodyPr>
            <a:normAutofit/>
          </a:bodyPr>
          <a:lstStyle/>
          <a:p>
            <a:pPr algn="l"/>
            <a:r>
              <a:rPr lang="en-US" sz="3200" dirty="0" err="1">
                <a:latin typeface="Times New Roman" panose="02020603050405020304" pitchFamily="18" charset="0"/>
                <a:cs typeface="Times New Roman" panose="02020603050405020304" pitchFamily="18" charset="0"/>
              </a:rPr>
              <a:t>InTRODUCTION</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B9570B4-58CB-4E9E-93CE-6C1F3ECDC390}"/>
              </a:ext>
            </a:extLst>
          </p:cNvPr>
          <p:cNvSpPr>
            <a:spLocks noGrp="1"/>
          </p:cNvSpPr>
          <p:nvPr>
            <p:ph idx="1"/>
          </p:nvPr>
        </p:nvSpPr>
        <p:spPr/>
        <p:txBody>
          <a:bodyPr>
            <a:normAutofit lnSpcReduction="10000"/>
          </a:bodyPr>
          <a:lstStyle/>
          <a:p>
            <a:pPr algn="just"/>
            <a:r>
              <a:rPr lang="en-US" sz="2400" dirty="0">
                <a:effectLst/>
                <a:latin typeface="Times New Roman" panose="02020603050405020304" pitchFamily="18" charset="0"/>
                <a:cs typeface="Times New Roman" panose="02020603050405020304" pitchFamily="18" charset="0"/>
              </a:rPr>
              <a:t>The license plate recognition plays key role in automatic traffic monitoring and law enforcement of traffic. This system helps in identification of a vehicle entering into secured premises. So, license plate recognition system is very important for unattended parking lots, toll collection and in areas where security issues are very critical.</a:t>
            </a:r>
          </a:p>
          <a:p>
            <a:pPr algn="just"/>
            <a:r>
              <a:rPr lang="en-US" sz="2400" dirty="0">
                <a:effectLst/>
                <a:latin typeface="Times New Roman" panose="02020603050405020304" pitchFamily="18" charset="0"/>
                <a:cs typeface="Times New Roman" panose="02020603050405020304" pitchFamily="18" charset="0"/>
              </a:rPr>
              <a:t>With increasing traffic on roads there is a need for efficient traffic management systems which not only detects and tracks a vehicle but identifies them using license plates. </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8651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FBD2-8F20-412C-A713-9B04C128614C}"/>
              </a:ext>
            </a:extLst>
          </p:cNvPr>
          <p:cNvSpPr>
            <a:spLocks noGrp="1"/>
          </p:cNvSpPr>
          <p:nvPr>
            <p:ph type="title"/>
          </p:nvPr>
        </p:nvSpPr>
        <p:spPr/>
        <p:txBody>
          <a:bodyPr>
            <a:normAutofit/>
          </a:bodyPr>
          <a:lstStyle/>
          <a:p>
            <a:pPr algn="l"/>
            <a:r>
              <a:rPr lang="en-US" sz="3200" dirty="0">
                <a:latin typeface="Times New Roman" panose="02020603050405020304" pitchFamily="18" charset="0"/>
                <a:cs typeface="Times New Roman" panose="02020603050405020304" pitchFamily="18" charset="0"/>
              </a:rPr>
              <a:t>Image Data Generator</a:t>
            </a:r>
          </a:p>
        </p:txBody>
      </p:sp>
      <p:sp>
        <p:nvSpPr>
          <p:cNvPr id="6" name="Content Placeholder 5">
            <a:extLst>
              <a:ext uri="{FF2B5EF4-FFF2-40B4-BE49-F238E27FC236}">
                <a16:creationId xmlns:a16="http://schemas.microsoft.com/office/drawing/2014/main" id="{CD49C04C-D62A-4A52-B32A-CC35F8B7727F}"/>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The image data generator has three methods to read the images from folders.</a:t>
            </a:r>
          </a:p>
          <a:p>
            <a:pPr algn="just"/>
            <a:r>
              <a:rPr lang="en-US" sz="2400" dirty="0">
                <a:latin typeface="Times New Roman" panose="02020603050405020304" pitchFamily="18" charset="0"/>
                <a:cs typeface="Times New Roman" panose="02020603050405020304" pitchFamily="18" charset="0"/>
              </a:rPr>
              <a:t>Here we will be using flow from directory for handling lot of images that will load images in the form of batches.</a:t>
            </a:r>
          </a:p>
          <a:p>
            <a:pPr algn="just"/>
            <a:r>
              <a:rPr lang="en-US" sz="2400" dirty="0">
                <a:latin typeface="Times New Roman" panose="02020603050405020304" pitchFamily="18" charset="0"/>
                <a:cs typeface="Times New Roman" panose="02020603050405020304" pitchFamily="18" charset="0"/>
              </a:rPr>
              <a:t>Here we are using image data generator to generate more data using image augmentation techniques.</a:t>
            </a:r>
          </a:p>
          <a:p>
            <a:pPr algn="just"/>
            <a:r>
              <a:rPr lang="en-US" sz="2400" dirty="0">
                <a:latin typeface="Times New Roman" panose="02020603050405020304" pitchFamily="18" charset="0"/>
                <a:cs typeface="Times New Roman" panose="02020603050405020304" pitchFamily="18" charset="0"/>
              </a:rPr>
              <a:t>We need to set the directory path and target size for the input images.</a:t>
            </a:r>
          </a:p>
        </p:txBody>
      </p:sp>
    </p:spTree>
    <p:extLst>
      <p:ext uri="{BB962C8B-B14F-4D97-AF65-F5344CB8AC3E}">
        <p14:creationId xmlns:p14="http://schemas.microsoft.com/office/powerpoint/2010/main" val="617233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BB100-0A6F-4388-9294-0A3BAABC90E7}"/>
              </a:ext>
            </a:extLst>
          </p:cNvPr>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D18339CF-BFBA-445F-BC61-606C0E803E1B}"/>
              </a:ext>
            </a:extLst>
          </p:cNvPr>
          <p:cNvPicPr>
            <a:picLocks noGrp="1" noChangeAspect="1"/>
          </p:cNvPicPr>
          <p:nvPr>
            <p:ph idx="1"/>
          </p:nvPr>
        </p:nvPicPr>
        <p:blipFill>
          <a:blip r:embed="rId2"/>
          <a:stretch>
            <a:fillRect/>
          </a:stretch>
        </p:blipFill>
        <p:spPr>
          <a:xfrm>
            <a:off x="913795" y="922283"/>
            <a:ext cx="8930733" cy="3999797"/>
          </a:xfrm>
          <a:prstGeom prst="rect">
            <a:avLst/>
          </a:prstGeom>
        </p:spPr>
      </p:pic>
    </p:spTree>
    <p:extLst>
      <p:ext uri="{BB962C8B-B14F-4D97-AF65-F5344CB8AC3E}">
        <p14:creationId xmlns:p14="http://schemas.microsoft.com/office/powerpoint/2010/main" val="22274486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FCC79-720C-48AF-B61A-4F4173B1216A}"/>
              </a:ext>
            </a:extLst>
          </p:cNvPr>
          <p:cNvSpPr>
            <a:spLocks noGrp="1"/>
          </p:cNvSpPr>
          <p:nvPr>
            <p:ph type="title"/>
          </p:nvPr>
        </p:nvSpPr>
        <p:spPr>
          <a:xfrm>
            <a:off x="913795" y="275898"/>
            <a:ext cx="10353761" cy="1182412"/>
          </a:xfrm>
        </p:spPr>
        <p:txBody>
          <a:bodyPr/>
          <a:lstStyle/>
          <a:p>
            <a:pPr algn="l"/>
            <a:r>
              <a:rPr lang="en-US" dirty="0"/>
              <a:t>Testing the Model</a:t>
            </a:r>
          </a:p>
        </p:txBody>
      </p:sp>
      <p:pic>
        <p:nvPicPr>
          <p:cNvPr id="4" name="Content Placeholder 3">
            <a:extLst>
              <a:ext uri="{FF2B5EF4-FFF2-40B4-BE49-F238E27FC236}">
                <a16:creationId xmlns:a16="http://schemas.microsoft.com/office/drawing/2014/main" id="{538E8A53-0B79-4C77-87F4-B327BC698C7F}"/>
              </a:ext>
            </a:extLst>
          </p:cNvPr>
          <p:cNvPicPr>
            <a:picLocks noGrp="1" noChangeAspect="1"/>
          </p:cNvPicPr>
          <p:nvPr>
            <p:ph idx="1"/>
          </p:nvPr>
        </p:nvPicPr>
        <p:blipFill>
          <a:blip r:embed="rId2"/>
          <a:stretch>
            <a:fillRect/>
          </a:stretch>
        </p:blipFill>
        <p:spPr>
          <a:xfrm>
            <a:off x="1553219" y="2647293"/>
            <a:ext cx="8264839" cy="3695700"/>
          </a:xfrm>
          <a:prstGeom prst="rect">
            <a:avLst/>
          </a:prstGeom>
        </p:spPr>
      </p:pic>
      <p:sp>
        <p:nvSpPr>
          <p:cNvPr id="3" name="TextBox 2">
            <a:extLst>
              <a:ext uri="{FF2B5EF4-FFF2-40B4-BE49-F238E27FC236}">
                <a16:creationId xmlns:a16="http://schemas.microsoft.com/office/drawing/2014/main" id="{5F3FAD2D-4D93-45AE-B05A-47307C1DF621}"/>
              </a:ext>
            </a:extLst>
          </p:cNvPr>
          <p:cNvSpPr txBox="1"/>
          <p:nvPr/>
        </p:nvSpPr>
        <p:spPr>
          <a:xfrm>
            <a:off x="1135117" y="1702676"/>
            <a:ext cx="9750973"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Finally, for testing the model we have given the license plate image as input and iterated over the characters on the plate and stored the result into a list.</a:t>
            </a:r>
          </a:p>
        </p:txBody>
      </p:sp>
    </p:spTree>
    <p:extLst>
      <p:ext uri="{BB962C8B-B14F-4D97-AF65-F5344CB8AC3E}">
        <p14:creationId xmlns:p14="http://schemas.microsoft.com/office/powerpoint/2010/main" val="3231498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B9FF9CE-7368-41C1-97FA-B6F5D9E713B5}"/>
              </a:ext>
            </a:extLst>
          </p:cNvPr>
          <p:cNvPicPr>
            <a:picLocks noChangeAspect="1"/>
          </p:cNvPicPr>
          <p:nvPr/>
        </p:nvPicPr>
        <p:blipFill>
          <a:blip r:embed="rId2"/>
          <a:stretch>
            <a:fillRect/>
          </a:stretch>
        </p:blipFill>
        <p:spPr>
          <a:xfrm>
            <a:off x="781050" y="1450428"/>
            <a:ext cx="8469954" cy="4356986"/>
          </a:xfrm>
          <a:prstGeom prst="rect">
            <a:avLst/>
          </a:prstGeom>
        </p:spPr>
      </p:pic>
      <p:sp>
        <p:nvSpPr>
          <p:cNvPr id="3" name="TextBox 2">
            <a:extLst>
              <a:ext uri="{FF2B5EF4-FFF2-40B4-BE49-F238E27FC236}">
                <a16:creationId xmlns:a16="http://schemas.microsoft.com/office/drawing/2014/main" id="{BB545531-0345-48BA-B238-94DCBD333619}"/>
              </a:ext>
            </a:extLst>
          </p:cNvPr>
          <p:cNvSpPr txBox="1"/>
          <p:nvPr/>
        </p:nvSpPr>
        <p:spPr>
          <a:xfrm>
            <a:off x="781050" y="599090"/>
            <a:ext cx="9513833" cy="461665"/>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Image showing the prediction of the license plate characters</a:t>
            </a:r>
            <a:r>
              <a:rPr lang="en-US" dirty="0"/>
              <a:t>.</a:t>
            </a:r>
          </a:p>
        </p:txBody>
      </p:sp>
    </p:spTree>
    <p:extLst>
      <p:ext uri="{BB962C8B-B14F-4D97-AF65-F5344CB8AC3E}">
        <p14:creationId xmlns:p14="http://schemas.microsoft.com/office/powerpoint/2010/main" val="16666093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0C4C-4407-4A34-A010-5ADA891A74E1}"/>
              </a:ext>
            </a:extLst>
          </p:cNvPr>
          <p:cNvSpPr>
            <a:spLocks noGrp="1"/>
          </p:cNvSpPr>
          <p:nvPr>
            <p:ph type="title"/>
          </p:nvPr>
        </p:nvSpPr>
        <p:spPr/>
        <p:txBody>
          <a:bodyPr>
            <a:normAutofit/>
          </a:bodyPr>
          <a:lstStyle/>
          <a:p>
            <a:pPr algn="l"/>
            <a:r>
              <a:rPr lang="en-US" sz="3200" dirty="0">
                <a:latin typeface="Times New Roman" panose="02020603050405020304" pitchFamily="18" charset="0"/>
                <a:cs typeface="Times New Roman" panose="02020603050405020304" pitchFamily="18" charset="0"/>
              </a:rPr>
              <a:t>Conclusion</a:t>
            </a:r>
          </a:p>
        </p:txBody>
      </p:sp>
      <p:sp>
        <p:nvSpPr>
          <p:cNvPr id="4" name="Content Placeholder 3">
            <a:extLst>
              <a:ext uri="{FF2B5EF4-FFF2-40B4-BE49-F238E27FC236}">
                <a16:creationId xmlns:a16="http://schemas.microsoft.com/office/drawing/2014/main" id="{A6FBF1AE-8EFD-430F-AC44-DC53974E288C}"/>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We are able to extract the license plate from a vehicle image and performed character segmentation and recognition.</a:t>
            </a:r>
          </a:p>
          <a:p>
            <a:pPr algn="just"/>
            <a:r>
              <a:rPr lang="en-US" sz="2400" dirty="0">
                <a:latin typeface="Times New Roman" panose="02020603050405020304" pitchFamily="18" charset="0"/>
                <a:cs typeface="Times New Roman" panose="02020603050405020304" pitchFamily="18" charset="0"/>
              </a:rPr>
              <a:t>We have created a CNN model and predicted the characters on the license plate.</a:t>
            </a:r>
          </a:p>
        </p:txBody>
      </p:sp>
    </p:spTree>
    <p:extLst>
      <p:ext uri="{BB962C8B-B14F-4D97-AF65-F5344CB8AC3E}">
        <p14:creationId xmlns:p14="http://schemas.microsoft.com/office/powerpoint/2010/main" val="608824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FEC5B1-E996-488F-981B-5805C8B0C5DF}"/>
              </a:ext>
            </a:extLst>
          </p:cNvPr>
          <p:cNvSpPr txBox="1"/>
          <p:nvPr/>
        </p:nvSpPr>
        <p:spPr>
          <a:xfrm>
            <a:off x="913794" y="4819137"/>
            <a:ext cx="10353761" cy="940354"/>
          </a:xfrm>
          <a:prstGeom prst="rect">
            <a:avLst/>
          </a:prstGeom>
        </p:spPr>
        <p:txBody>
          <a:bodyPr vert="horz" lIns="91440" tIns="45720" rIns="91440" bIns="45720" rtlCol="0" anchor="b">
            <a:normAutofit fontScale="70000" lnSpcReduction="20000"/>
          </a:bodyPr>
          <a:lstStyle/>
          <a:p>
            <a:pPr algn="ctr" defTabSz="914400">
              <a:lnSpc>
                <a:spcPct val="90000"/>
              </a:lnSpc>
              <a:spcBef>
                <a:spcPct val="0"/>
              </a:spcBef>
              <a:spcAft>
                <a:spcPts val="600"/>
              </a:spcAft>
            </a:pPr>
            <a:r>
              <a:rPr lang="en-US" sz="3600" b="1" cap="all" dirty="0">
                <a:effectLst>
                  <a:outerShdw blurRad="50800" dist="63500" dir="2700000" algn="tl" rotWithShape="0">
                    <a:srgbClr val="000000">
                      <a:alpha val="48000"/>
                    </a:srgbClr>
                  </a:outerShdw>
                </a:effectLst>
                <a:latin typeface="+mj-lt"/>
                <a:ea typeface="+mj-ea"/>
                <a:cs typeface="+mj-cs"/>
              </a:rPr>
              <a:t>  </a:t>
            </a:r>
            <a:r>
              <a:rPr lang="en-US" sz="10000" b="1" cap="all" dirty="0">
                <a:effectLst>
                  <a:outerShdw blurRad="50800" dist="63500" dir="2700000" algn="tl" rotWithShape="0">
                    <a:srgbClr val="000000">
                      <a:alpha val="48000"/>
                    </a:srgbClr>
                  </a:outerShdw>
                </a:effectLst>
                <a:latin typeface="Times New Roman" panose="02020603050405020304" pitchFamily="18" charset="0"/>
                <a:ea typeface="+mj-ea"/>
                <a:cs typeface="Times New Roman" panose="02020603050405020304" pitchFamily="18" charset="0"/>
              </a:rPr>
              <a:t>Thank You</a:t>
            </a:r>
          </a:p>
        </p:txBody>
      </p:sp>
      <p:pic>
        <p:nvPicPr>
          <p:cNvPr id="6" name="Graphic 5" descr="Smiling Face with No Fill">
            <a:extLst>
              <a:ext uri="{FF2B5EF4-FFF2-40B4-BE49-F238E27FC236}">
                <a16:creationId xmlns:a16="http://schemas.microsoft.com/office/drawing/2014/main" id="{ACB05103-13C1-4042-9A83-A1767528F3F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27558" y="643466"/>
            <a:ext cx="3928534" cy="3928534"/>
          </a:xfrm>
          <a:prstGeom prst="rect">
            <a:avLst/>
          </a:prstGeom>
        </p:spPr>
      </p:pic>
    </p:spTree>
    <p:extLst>
      <p:ext uri="{BB962C8B-B14F-4D97-AF65-F5344CB8AC3E}">
        <p14:creationId xmlns:p14="http://schemas.microsoft.com/office/powerpoint/2010/main" val="2672768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07CD-97DF-480D-A470-780CFAC280AC}"/>
              </a:ext>
            </a:extLst>
          </p:cNvPr>
          <p:cNvSpPr>
            <a:spLocks noGrp="1"/>
          </p:cNvSpPr>
          <p:nvPr>
            <p:ph type="title"/>
          </p:nvPr>
        </p:nvSpPr>
        <p:spPr/>
        <p:txBody>
          <a:bodyPr>
            <a:normAutofit/>
          </a:bodyPr>
          <a:lstStyle/>
          <a:p>
            <a:pPr algn="l"/>
            <a:r>
              <a:rPr lang="en-US" sz="3200" dirty="0">
                <a:latin typeface="Times New Roman" panose="02020603050405020304" pitchFamily="18" charset="0"/>
                <a:cs typeface="Times New Roman" panose="02020603050405020304" pitchFamily="18" charset="0"/>
              </a:rPr>
              <a:t>Dataset Description</a:t>
            </a:r>
          </a:p>
        </p:txBody>
      </p:sp>
      <p:sp>
        <p:nvSpPr>
          <p:cNvPr id="3" name="Content Placeholder 2">
            <a:extLst>
              <a:ext uri="{FF2B5EF4-FFF2-40B4-BE49-F238E27FC236}">
                <a16:creationId xmlns:a16="http://schemas.microsoft.com/office/drawing/2014/main" id="{61F04238-9413-4A7A-A9FD-8BFDB875DCA4}"/>
              </a:ext>
            </a:extLst>
          </p:cNvPr>
          <p:cNvSpPr>
            <a:spLocks noGrp="1"/>
          </p:cNvSpPr>
          <p:nvPr>
            <p:ph idx="1"/>
          </p:nvPr>
        </p:nvSpPr>
        <p:spPr/>
        <p:txBody>
          <a:bodyPr>
            <a:normAutofit fontScale="92500"/>
          </a:bodyPr>
          <a:lstStyle/>
          <a:p>
            <a:pPr algn="just"/>
            <a:r>
              <a:rPr lang="en-US" sz="2400" dirty="0">
                <a:effectLst/>
                <a:latin typeface="Times New Roman" panose="02020603050405020304" pitchFamily="18" charset="0"/>
                <a:cs typeface="Times New Roman" panose="02020603050405020304" pitchFamily="18" charset="0"/>
              </a:rPr>
              <a:t>We took “Indian Number Plates” dataset for license plate recognition of the vehicles.</a:t>
            </a:r>
          </a:p>
          <a:p>
            <a:pPr algn="just"/>
            <a:r>
              <a:rPr lang="en-US" sz="2400" dirty="0">
                <a:effectLst/>
                <a:latin typeface="Times New Roman" panose="02020603050405020304" pitchFamily="18" charset="0"/>
                <a:cs typeface="Times New Roman" panose="02020603050405020304" pitchFamily="18" charset="0"/>
              </a:rPr>
              <a:t>Source: </a:t>
            </a:r>
            <a:r>
              <a:rPr lang="en-US" sz="2400" dirty="0">
                <a:effectLst/>
                <a:latin typeface="Times New Roman" panose="02020603050405020304" pitchFamily="18" charset="0"/>
                <a:cs typeface="Times New Roman" panose="02020603050405020304" pitchFamily="18" charset="0"/>
                <a:hlinkClick r:id="rId2"/>
              </a:rPr>
              <a:t>https://dataturks.com/projects/devika.mishra/Indian_Number_plates</a:t>
            </a:r>
            <a:r>
              <a:rPr lang="en-US" sz="2400" dirty="0">
                <a:effectLst/>
                <a:latin typeface="Times New Roman" panose="02020603050405020304" pitchFamily="18" charset="0"/>
                <a:cs typeface="Times New Roman" panose="02020603050405020304" pitchFamily="18" charset="0"/>
              </a:rPr>
              <a:t>.</a:t>
            </a:r>
          </a:p>
          <a:p>
            <a:pPr algn="just"/>
            <a:r>
              <a:rPr lang="en-US" sz="2400" dirty="0">
                <a:effectLst/>
                <a:latin typeface="Times New Roman" panose="02020603050405020304" pitchFamily="18" charset="0"/>
                <a:cs typeface="Times New Roman" panose="02020603050405020304" pitchFamily="18" charset="0"/>
              </a:rPr>
              <a:t>The dataset contains two columns: Content and annotation</a:t>
            </a:r>
          </a:p>
          <a:p>
            <a:pPr algn="just"/>
            <a:r>
              <a:rPr lang="en-US" sz="2400" dirty="0">
                <a:effectLst/>
                <a:latin typeface="Times New Roman" panose="02020603050405020304" pitchFamily="18" charset="0"/>
                <a:cs typeface="Times New Roman" panose="02020603050405020304" pitchFamily="18" charset="0"/>
              </a:rPr>
              <a:t>Content: It contains the </a:t>
            </a:r>
            <a:r>
              <a:rPr lang="en-US" sz="2400" dirty="0" err="1">
                <a:effectLst/>
                <a:latin typeface="Times New Roman" panose="02020603050405020304" pitchFamily="18" charset="0"/>
                <a:cs typeface="Times New Roman" panose="02020603050405020304" pitchFamily="18" charset="0"/>
              </a:rPr>
              <a:t>Url’s</a:t>
            </a:r>
            <a:r>
              <a:rPr lang="en-US" sz="2400" dirty="0">
                <a:effectLst/>
                <a:latin typeface="Times New Roman" panose="02020603050405020304" pitchFamily="18" charset="0"/>
                <a:cs typeface="Times New Roman" panose="02020603050405020304" pitchFamily="18" charset="0"/>
              </a:rPr>
              <a:t> for the vehicle’s images</a:t>
            </a:r>
          </a:p>
          <a:p>
            <a:pPr algn="just"/>
            <a:r>
              <a:rPr lang="en-US" sz="2400" dirty="0">
                <a:effectLst/>
                <a:latin typeface="Times New Roman" panose="02020603050405020304" pitchFamily="18" charset="0"/>
                <a:cs typeface="Times New Roman" panose="02020603050405020304" pitchFamily="18" charset="0"/>
              </a:rPr>
              <a:t>Annotation: It contains label’s (License plate location points), image height and image width of the vehicles.</a:t>
            </a:r>
          </a:p>
          <a:p>
            <a:pPr algn="just"/>
            <a:r>
              <a:rPr lang="en-US" sz="2400" dirty="0">
                <a:effectLst/>
                <a:latin typeface="Times New Roman" panose="02020603050405020304" pitchFamily="18" charset="0"/>
                <a:cs typeface="Times New Roman" panose="02020603050405020304" pitchFamily="18" charset="0"/>
              </a:rPr>
              <a:t>Labels will help us to get the License plate from the vehicle image.</a:t>
            </a:r>
          </a:p>
          <a:p>
            <a:endParaRPr lang="en-US" dirty="0"/>
          </a:p>
        </p:txBody>
      </p:sp>
    </p:spTree>
    <p:extLst>
      <p:ext uri="{BB962C8B-B14F-4D97-AF65-F5344CB8AC3E}">
        <p14:creationId xmlns:p14="http://schemas.microsoft.com/office/powerpoint/2010/main" val="4196787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0FFCD-9FB1-4603-AC2F-D0CE828E716D}"/>
              </a:ext>
            </a:extLst>
          </p:cNvPr>
          <p:cNvSpPr>
            <a:spLocks noGrp="1"/>
          </p:cNvSpPr>
          <p:nvPr>
            <p:ph type="title"/>
          </p:nvPr>
        </p:nvSpPr>
        <p:spPr/>
        <p:txBody>
          <a:bodyPr>
            <a:normAutofit/>
          </a:bodyPr>
          <a:lstStyle/>
          <a:p>
            <a:pPr algn="l"/>
            <a:r>
              <a:rPr lang="en-US" sz="3200" dirty="0"/>
              <a:t>System architecture</a:t>
            </a:r>
          </a:p>
        </p:txBody>
      </p:sp>
      <p:sp>
        <p:nvSpPr>
          <p:cNvPr id="4" name="Rectangle 3">
            <a:extLst>
              <a:ext uri="{FF2B5EF4-FFF2-40B4-BE49-F238E27FC236}">
                <a16:creationId xmlns:a16="http://schemas.microsoft.com/office/drawing/2014/main" id="{22281B32-7048-4BA8-ADD6-9AA8AA4CC43F}"/>
              </a:ext>
            </a:extLst>
          </p:cNvPr>
          <p:cNvSpPr/>
          <p:nvPr/>
        </p:nvSpPr>
        <p:spPr>
          <a:xfrm>
            <a:off x="1152334" y="2162755"/>
            <a:ext cx="1337030" cy="1097280"/>
          </a:xfrm>
          <a:prstGeom prst="rect">
            <a:avLst/>
          </a:prstGeom>
          <a:solidFill>
            <a:schemeClr val="bg2">
              <a:lumMod val="60000"/>
              <a:lumOff val="40000"/>
            </a:schemeClr>
          </a:solidFill>
          <a:ln>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5" name="TextBox 4">
            <a:extLst>
              <a:ext uri="{FF2B5EF4-FFF2-40B4-BE49-F238E27FC236}">
                <a16:creationId xmlns:a16="http://schemas.microsoft.com/office/drawing/2014/main" id="{56DC836E-EE11-4C91-965C-CDBDEF1C81AF}"/>
              </a:ext>
            </a:extLst>
          </p:cNvPr>
          <p:cNvSpPr txBox="1"/>
          <p:nvPr/>
        </p:nvSpPr>
        <p:spPr>
          <a:xfrm>
            <a:off x="1256306" y="2329732"/>
            <a:ext cx="1097280" cy="646331"/>
          </a:xfrm>
          <a:prstGeom prst="rect">
            <a:avLst/>
          </a:prstGeom>
          <a:noFill/>
        </p:spPr>
        <p:txBody>
          <a:bodyPr wrap="square" rtlCol="0">
            <a:spAutoFit/>
          </a:bodyPr>
          <a:lstStyle/>
          <a:p>
            <a:r>
              <a:rPr lang="en-US" dirty="0"/>
              <a:t>Vehicle Images</a:t>
            </a:r>
          </a:p>
        </p:txBody>
      </p:sp>
      <p:sp>
        <p:nvSpPr>
          <p:cNvPr id="6" name="Rectangle 5">
            <a:extLst>
              <a:ext uri="{FF2B5EF4-FFF2-40B4-BE49-F238E27FC236}">
                <a16:creationId xmlns:a16="http://schemas.microsoft.com/office/drawing/2014/main" id="{995D4CDA-BECC-408D-80D4-BE237DF99A35}"/>
              </a:ext>
            </a:extLst>
          </p:cNvPr>
          <p:cNvSpPr/>
          <p:nvPr/>
        </p:nvSpPr>
        <p:spPr>
          <a:xfrm>
            <a:off x="2759103" y="2162755"/>
            <a:ext cx="1296668" cy="1097280"/>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D8D4223-5066-41F2-AC82-6691E282E1F1}"/>
              </a:ext>
            </a:extLst>
          </p:cNvPr>
          <p:cNvSpPr txBox="1"/>
          <p:nvPr/>
        </p:nvSpPr>
        <p:spPr>
          <a:xfrm>
            <a:off x="2862470" y="2329732"/>
            <a:ext cx="1081377" cy="646331"/>
          </a:xfrm>
          <a:prstGeom prst="rect">
            <a:avLst/>
          </a:prstGeom>
          <a:noFill/>
        </p:spPr>
        <p:txBody>
          <a:bodyPr wrap="square" rtlCol="0">
            <a:spAutoFit/>
          </a:bodyPr>
          <a:lstStyle/>
          <a:p>
            <a:r>
              <a:rPr lang="en-US" dirty="0"/>
              <a:t>Number</a:t>
            </a:r>
          </a:p>
          <a:p>
            <a:r>
              <a:rPr lang="en-US" dirty="0"/>
              <a:t>  Plates</a:t>
            </a:r>
          </a:p>
        </p:txBody>
      </p:sp>
      <p:sp>
        <p:nvSpPr>
          <p:cNvPr id="8" name="Rectangle 7">
            <a:extLst>
              <a:ext uri="{FF2B5EF4-FFF2-40B4-BE49-F238E27FC236}">
                <a16:creationId xmlns:a16="http://schemas.microsoft.com/office/drawing/2014/main" id="{0D801284-5D99-4140-8031-96CB62B0459C}"/>
              </a:ext>
            </a:extLst>
          </p:cNvPr>
          <p:cNvSpPr/>
          <p:nvPr/>
        </p:nvSpPr>
        <p:spPr>
          <a:xfrm>
            <a:off x="4325510" y="2162753"/>
            <a:ext cx="1614114" cy="1097281"/>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7333954-5C0D-4960-87CF-4B6EB36F749D}"/>
              </a:ext>
            </a:extLst>
          </p:cNvPr>
          <p:cNvSpPr txBox="1"/>
          <p:nvPr/>
        </p:nvSpPr>
        <p:spPr>
          <a:xfrm>
            <a:off x="4325510" y="2329732"/>
            <a:ext cx="1770490" cy="923330"/>
          </a:xfrm>
          <a:prstGeom prst="rect">
            <a:avLst/>
          </a:prstGeom>
          <a:noFill/>
        </p:spPr>
        <p:txBody>
          <a:bodyPr wrap="square" rtlCol="0">
            <a:spAutoFit/>
          </a:bodyPr>
          <a:lstStyle/>
          <a:p>
            <a:r>
              <a:rPr lang="en-US" dirty="0"/>
              <a:t>Character Seg</a:t>
            </a:r>
          </a:p>
          <a:p>
            <a:r>
              <a:rPr lang="en-US" dirty="0"/>
              <a:t>         and      Recognition</a:t>
            </a:r>
          </a:p>
        </p:txBody>
      </p:sp>
      <p:cxnSp>
        <p:nvCxnSpPr>
          <p:cNvPr id="13" name="Straight Arrow Connector 12">
            <a:extLst>
              <a:ext uri="{FF2B5EF4-FFF2-40B4-BE49-F238E27FC236}">
                <a16:creationId xmlns:a16="http://schemas.microsoft.com/office/drawing/2014/main" id="{4EEC9395-20BB-4922-B96B-DD021B37DE02}"/>
              </a:ext>
            </a:extLst>
          </p:cNvPr>
          <p:cNvCxnSpPr>
            <a:stCxn id="4" idx="3"/>
            <a:endCxn id="6" idx="1"/>
          </p:cNvCxnSpPr>
          <p:nvPr/>
        </p:nvCxnSpPr>
        <p:spPr>
          <a:xfrm>
            <a:off x="2489364" y="2711395"/>
            <a:ext cx="269739" cy="0"/>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E6D5210-FE71-4B93-8F84-B5158DEF6B36}"/>
              </a:ext>
            </a:extLst>
          </p:cNvPr>
          <p:cNvCxnSpPr>
            <a:cxnSpLocks/>
            <a:stCxn id="6" idx="3"/>
            <a:endCxn id="8" idx="1"/>
          </p:cNvCxnSpPr>
          <p:nvPr/>
        </p:nvCxnSpPr>
        <p:spPr>
          <a:xfrm flipV="1">
            <a:off x="4055771" y="2711394"/>
            <a:ext cx="269739" cy="1"/>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F97AFA9B-18EF-46EB-A19C-912EC26DB7E1}"/>
              </a:ext>
            </a:extLst>
          </p:cNvPr>
          <p:cNvSpPr/>
          <p:nvPr/>
        </p:nvSpPr>
        <p:spPr>
          <a:xfrm>
            <a:off x="1152334" y="3618689"/>
            <a:ext cx="9372994" cy="2704279"/>
          </a:xfrm>
          <a:prstGeom prst="rect">
            <a:avLst/>
          </a:prstGeom>
          <a:solidFill>
            <a:schemeClr val="bg2"/>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B77BF35-F0A0-404B-9EC4-C5AB59C1D50F}"/>
              </a:ext>
            </a:extLst>
          </p:cNvPr>
          <p:cNvSpPr/>
          <p:nvPr/>
        </p:nvSpPr>
        <p:spPr>
          <a:xfrm>
            <a:off x="1340069" y="4477407"/>
            <a:ext cx="1253359" cy="107993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FE52DDB-C94F-4DDB-B072-FBB5DE96AAA2}"/>
              </a:ext>
            </a:extLst>
          </p:cNvPr>
          <p:cNvSpPr txBox="1"/>
          <p:nvPr/>
        </p:nvSpPr>
        <p:spPr>
          <a:xfrm>
            <a:off x="1256305" y="4556234"/>
            <a:ext cx="1502797" cy="646331"/>
          </a:xfrm>
          <a:prstGeom prst="rect">
            <a:avLst/>
          </a:prstGeom>
          <a:noFill/>
        </p:spPr>
        <p:txBody>
          <a:bodyPr wrap="square" rtlCol="0">
            <a:spAutoFit/>
          </a:bodyPr>
          <a:lstStyle/>
          <a:p>
            <a:r>
              <a:rPr lang="en-US" dirty="0"/>
              <a:t> </a:t>
            </a:r>
          </a:p>
          <a:p>
            <a:r>
              <a:rPr lang="en-US" dirty="0"/>
              <a:t>Input  Layer</a:t>
            </a:r>
          </a:p>
        </p:txBody>
      </p:sp>
      <p:sp>
        <p:nvSpPr>
          <p:cNvPr id="12" name="Rectangle 11">
            <a:extLst>
              <a:ext uri="{FF2B5EF4-FFF2-40B4-BE49-F238E27FC236}">
                <a16:creationId xmlns:a16="http://schemas.microsoft.com/office/drawing/2014/main" id="{7F6D7197-319C-4FFD-8AEC-B9D30EBA4858}"/>
              </a:ext>
            </a:extLst>
          </p:cNvPr>
          <p:cNvSpPr/>
          <p:nvPr/>
        </p:nvSpPr>
        <p:spPr>
          <a:xfrm>
            <a:off x="2842866" y="4477387"/>
            <a:ext cx="1253359" cy="107992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C8BFD03-27A2-4A89-88B6-7F9E79DBFBD8}"/>
              </a:ext>
            </a:extLst>
          </p:cNvPr>
          <p:cNvSpPr/>
          <p:nvPr/>
        </p:nvSpPr>
        <p:spPr>
          <a:xfrm>
            <a:off x="4365267" y="4477397"/>
            <a:ext cx="1253359" cy="107992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7B8FA54-E40C-4622-9CDC-167BCB990AB7}"/>
              </a:ext>
            </a:extLst>
          </p:cNvPr>
          <p:cNvSpPr/>
          <p:nvPr/>
        </p:nvSpPr>
        <p:spPr>
          <a:xfrm>
            <a:off x="5887668" y="4477387"/>
            <a:ext cx="1253359" cy="107992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77FADA-A138-42B2-AD5C-B22279F67481}"/>
              </a:ext>
            </a:extLst>
          </p:cNvPr>
          <p:cNvSpPr/>
          <p:nvPr/>
        </p:nvSpPr>
        <p:spPr>
          <a:xfrm>
            <a:off x="7330966" y="4477387"/>
            <a:ext cx="1253359" cy="107992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31687BA-BEA5-4339-B663-C57646507137}"/>
              </a:ext>
            </a:extLst>
          </p:cNvPr>
          <p:cNvSpPr/>
          <p:nvPr/>
        </p:nvSpPr>
        <p:spPr>
          <a:xfrm>
            <a:off x="8774264" y="4477377"/>
            <a:ext cx="1253359" cy="1079928"/>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Dense </a:t>
            </a:r>
          </a:p>
          <a:p>
            <a:pPr algn="ctr"/>
            <a:r>
              <a:rPr lang="en-US" dirty="0"/>
              <a:t>Layer</a:t>
            </a:r>
          </a:p>
        </p:txBody>
      </p:sp>
      <p:sp>
        <p:nvSpPr>
          <p:cNvPr id="19" name="TextBox 18">
            <a:extLst>
              <a:ext uri="{FF2B5EF4-FFF2-40B4-BE49-F238E27FC236}">
                <a16:creationId xmlns:a16="http://schemas.microsoft.com/office/drawing/2014/main" id="{1D20BD03-34D5-46E0-8098-D8C29EA1A69E}"/>
              </a:ext>
            </a:extLst>
          </p:cNvPr>
          <p:cNvSpPr txBox="1"/>
          <p:nvPr/>
        </p:nvSpPr>
        <p:spPr>
          <a:xfrm>
            <a:off x="3028144" y="4556234"/>
            <a:ext cx="1502796" cy="646331"/>
          </a:xfrm>
          <a:prstGeom prst="rect">
            <a:avLst/>
          </a:prstGeom>
          <a:noFill/>
        </p:spPr>
        <p:txBody>
          <a:bodyPr wrap="square" rtlCol="0">
            <a:spAutoFit/>
          </a:bodyPr>
          <a:lstStyle/>
          <a:p>
            <a:r>
              <a:rPr lang="en-US" dirty="0"/>
              <a:t>   Max      Pooling</a:t>
            </a:r>
          </a:p>
        </p:txBody>
      </p:sp>
      <p:sp>
        <p:nvSpPr>
          <p:cNvPr id="20" name="TextBox 19">
            <a:extLst>
              <a:ext uri="{FF2B5EF4-FFF2-40B4-BE49-F238E27FC236}">
                <a16:creationId xmlns:a16="http://schemas.microsoft.com/office/drawing/2014/main" id="{57C01F6A-93B5-44C7-B2D3-BC98A19C46C8}"/>
              </a:ext>
            </a:extLst>
          </p:cNvPr>
          <p:cNvSpPr txBox="1"/>
          <p:nvPr/>
        </p:nvSpPr>
        <p:spPr>
          <a:xfrm>
            <a:off x="4384871" y="4556234"/>
            <a:ext cx="1233755" cy="646331"/>
          </a:xfrm>
          <a:prstGeom prst="rect">
            <a:avLst/>
          </a:prstGeom>
          <a:noFill/>
        </p:spPr>
        <p:txBody>
          <a:bodyPr wrap="square" rtlCol="0">
            <a:spAutoFit/>
          </a:bodyPr>
          <a:lstStyle/>
          <a:p>
            <a:endParaRPr lang="en-US" dirty="0"/>
          </a:p>
          <a:p>
            <a:r>
              <a:rPr lang="en-US" dirty="0"/>
              <a:t>  Dropout</a:t>
            </a:r>
          </a:p>
        </p:txBody>
      </p:sp>
      <p:sp>
        <p:nvSpPr>
          <p:cNvPr id="21" name="TextBox 20">
            <a:extLst>
              <a:ext uri="{FF2B5EF4-FFF2-40B4-BE49-F238E27FC236}">
                <a16:creationId xmlns:a16="http://schemas.microsoft.com/office/drawing/2014/main" id="{F0542193-7C71-423B-8504-40EF505664B9}"/>
              </a:ext>
            </a:extLst>
          </p:cNvPr>
          <p:cNvSpPr txBox="1"/>
          <p:nvPr/>
        </p:nvSpPr>
        <p:spPr>
          <a:xfrm>
            <a:off x="5939624" y="4556234"/>
            <a:ext cx="1139093" cy="646331"/>
          </a:xfrm>
          <a:prstGeom prst="rect">
            <a:avLst/>
          </a:prstGeom>
          <a:noFill/>
        </p:spPr>
        <p:txBody>
          <a:bodyPr wrap="square" rtlCol="0">
            <a:spAutoFit/>
          </a:bodyPr>
          <a:lstStyle/>
          <a:p>
            <a:endParaRPr lang="en-US" dirty="0"/>
          </a:p>
          <a:p>
            <a:r>
              <a:rPr lang="en-US" dirty="0"/>
              <a:t>  Flatten</a:t>
            </a:r>
          </a:p>
        </p:txBody>
      </p:sp>
      <p:sp>
        <p:nvSpPr>
          <p:cNvPr id="22" name="TextBox 21">
            <a:extLst>
              <a:ext uri="{FF2B5EF4-FFF2-40B4-BE49-F238E27FC236}">
                <a16:creationId xmlns:a16="http://schemas.microsoft.com/office/drawing/2014/main" id="{2E296B74-C212-400C-B375-06E17FD2A19E}"/>
              </a:ext>
            </a:extLst>
          </p:cNvPr>
          <p:cNvSpPr txBox="1"/>
          <p:nvPr/>
        </p:nvSpPr>
        <p:spPr>
          <a:xfrm>
            <a:off x="7268656" y="4493202"/>
            <a:ext cx="1315669" cy="923330"/>
          </a:xfrm>
          <a:prstGeom prst="rect">
            <a:avLst/>
          </a:prstGeom>
          <a:noFill/>
        </p:spPr>
        <p:txBody>
          <a:bodyPr wrap="square" rtlCol="0">
            <a:spAutoFit/>
          </a:bodyPr>
          <a:lstStyle/>
          <a:p>
            <a:endParaRPr lang="en-US" dirty="0"/>
          </a:p>
          <a:p>
            <a:r>
              <a:rPr lang="en-US" dirty="0"/>
              <a:t>    Dense </a:t>
            </a:r>
          </a:p>
          <a:p>
            <a:r>
              <a:rPr lang="en-US" dirty="0"/>
              <a:t>    Layer</a:t>
            </a:r>
          </a:p>
        </p:txBody>
      </p:sp>
      <p:cxnSp>
        <p:nvCxnSpPr>
          <p:cNvPr id="28" name="Straight Arrow Connector 27">
            <a:extLst>
              <a:ext uri="{FF2B5EF4-FFF2-40B4-BE49-F238E27FC236}">
                <a16:creationId xmlns:a16="http://schemas.microsoft.com/office/drawing/2014/main" id="{816CCBBE-1A49-43FC-8697-2180322C007A}"/>
              </a:ext>
            </a:extLst>
          </p:cNvPr>
          <p:cNvCxnSpPr>
            <a:endCxn id="12" idx="1"/>
          </p:cNvCxnSpPr>
          <p:nvPr/>
        </p:nvCxnSpPr>
        <p:spPr>
          <a:xfrm>
            <a:off x="2593428" y="5013434"/>
            <a:ext cx="249438" cy="3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7CFCE05-AC18-45C7-A21E-B655FF702059}"/>
              </a:ext>
            </a:extLst>
          </p:cNvPr>
          <p:cNvCxnSpPr>
            <a:endCxn id="12" idx="1"/>
          </p:cNvCxnSpPr>
          <p:nvPr/>
        </p:nvCxnSpPr>
        <p:spPr>
          <a:xfrm>
            <a:off x="2573824" y="5013434"/>
            <a:ext cx="269042" cy="3917"/>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57CA2A7-355C-46E4-A6D0-74A46D61932A}"/>
              </a:ext>
            </a:extLst>
          </p:cNvPr>
          <p:cNvCxnSpPr/>
          <p:nvPr/>
        </p:nvCxnSpPr>
        <p:spPr>
          <a:xfrm>
            <a:off x="4096225" y="5013434"/>
            <a:ext cx="288646" cy="0"/>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17C97A1-A1B9-471C-8EA7-DA99997625D8}"/>
              </a:ext>
            </a:extLst>
          </p:cNvPr>
          <p:cNvCxnSpPr>
            <a:stCxn id="14" idx="3"/>
            <a:endCxn id="16" idx="1"/>
          </p:cNvCxnSpPr>
          <p:nvPr/>
        </p:nvCxnSpPr>
        <p:spPr>
          <a:xfrm flipV="1">
            <a:off x="5618626" y="5017351"/>
            <a:ext cx="269042" cy="10"/>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D4339A03-A618-4DE0-9AA7-7EFB3B3A1610}"/>
              </a:ext>
            </a:extLst>
          </p:cNvPr>
          <p:cNvCxnSpPr>
            <a:stCxn id="16" idx="3"/>
          </p:cNvCxnSpPr>
          <p:nvPr/>
        </p:nvCxnSpPr>
        <p:spPr>
          <a:xfrm flipV="1">
            <a:off x="7141027" y="5013434"/>
            <a:ext cx="249438" cy="3917"/>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EDF7379-7910-4969-A9B7-19888CB33BA8}"/>
              </a:ext>
            </a:extLst>
          </p:cNvPr>
          <p:cNvCxnSpPr>
            <a:cxnSpLocks/>
            <a:endCxn id="18" idx="1"/>
          </p:cNvCxnSpPr>
          <p:nvPr/>
        </p:nvCxnSpPr>
        <p:spPr>
          <a:xfrm>
            <a:off x="8584325" y="5017341"/>
            <a:ext cx="189939" cy="0"/>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A3B9A3D-4139-465B-A997-2EDE29DEBA42}"/>
              </a:ext>
            </a:extLst>
          </p:cNvPr>
          <p:cNvCxnSpPr>
            <a:stCxn id="9" idx="2"/>
          </p:cNvCxnSpPr>
          <p:nvPr/>
        </p:nvCxnSpPr>
        <p:spPr>
          <a:xfrm>
            <a:off x="5210755" y="3253062"/>
            <a:ext cx="0" cy="365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C2411C7E-ACAF-41DB-BB4F-46496057615D}"/>
              </a:ext>
            </a:extLst>
          </p:cNvPr>
          <p:cNvSpPr txBox="1"/>
          <p:nvPr/>
        </p:nvSpPr>
        <p:spPr>
          <a:xfrm>
            <a:off x="3403158" y="3801701"/>
            <a:ext cx="6174394" cy="369332"/>
          </a:xfrm>
          <a:prstGeom prst="rect">
            <a:avLst/>
          </a:prstGeom>
          <a:noFill/>
        </p:spPr>
        <p:txBody>
          <a:bodyPr wrap="square" rtlCol="0">
            <a:spAutoFit/>
          </a:bodyPr>
          <a:lstStyle/>
          <a:p>
            <a:r>
              <a:rPr lang="en-US" dirty="0"/>
              <a:t>             Convolutional Neural Network</a:t>
            </a:r>
          </a:p>
        </p:txBody>
      </p:sp>
      <p:sp>
        <p:nvSpPr>
          <p:cNvPr id="45" name="Rectangle 44">
            <a:extLst>
              <a:ext uri="{FF2B5EF4-FFF2-40B4-BE49-F238E27FC236}">
                <a16:creationId xmlns:a16="http://schemas.microsoft.com/office/drawing/2014/main" id="{ECF5D1C3-B993-4437-ADE1-80FF01872C3D}"/>
              </a:ext>
            </a:extLst>
          </p:cNvPr>
          <p:cNvSpPr/>
          <p:nvPr/>
        </p:nvSpPr>
        <p:spPr>
          <a:xfrm>
            <a:off x="10689021" y="4398579"/>
            <a:ext cx="1240881" cy="1158726"/>
          </a:xfrm>
          <a:prstGeom prst="rect">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485419E0-2133-4962-9A49-1A1B2AEF724D}"/>
              </a:ext>
            </a:extLst>
          </p:cNvPr>
          <p:cNvSpPr txBox="1"/>
          <p:nvPr/>
        </p:nvSpPr>
        <p:spPr>
          <a:xfrm>
            <a:off x="10775731" y="4556234"/>
            <a:ext cx="1043335" cy="646331"/>
          </a:xfrm>
          <a:prstGeom prst="rect">
            <a:avLst/>
          </a:prstGeom>
          <a:noFill/>
        </p:spPr>
        <p:txBody>
          <a:bodyPr wrap="square" rtlCol="0">
            <a:spAutoFit/>
          </a:bodyPr>
          <a:lstStyle/>
          <a:p>
            <a:endParaRPr lang="en-US" dirty="0"/>
          </a:p>
          <a:p>
            <a:r>
              <a:rPr lang="en-US" dirty="0"/>
              <a:t>Testing</a:t>
            </a:r>
          </a:p>
        </p:txBody>
      </p:sp>
      <p:cxnSp>
        <p:nvCxnSpPr>
          <p:cNvPr id="48" name="Straight Arrow Connector 47">
            <a:extLst>
              <a:ext uri="{FF2B5EF4-FFF2-40B4-BE49-F238E27FC236}">
                <a16:creationId xmlns:a16="http://schemas.microsoft.com/office/drawing/2014/main" id="{0A4C075D-7331-47E2-8BAF-295B308E9C5C}"/>
              </a:ext>
            </a:extLst>
          </p:cNvPr>
          <p:cNvCxnSpPr>
            <a:cxnSpLocks/>
            <a:stCxn id="3" idx="3"/>
            <a:endCxn id="45" idx="1"/>
          </p:cNvCxnSpPr>
          <p:nvPr/>
        </p:nvCxnSpPr>
        <p:spPr>
          <a:xfrm>
            <a:off x="10525328" y="4970829"/>
            <a:ext cx="163693" cy="7113"/>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A6DB3FC-817F-4A36-8116-CB856DA6CE3C}"/>
              </a:ext>
            </a:extLst>
          </p:cNvPr>
          <p:cNvCxnSpPr>
            <a:stCxn id="45" idx="2"/>
          </p:cNvCxnSpPr>
          <p:nvPr/>
        </p:nvCxnSpPr>
        <p:spPr>
          <a:xfrm>
            <a:off x="11309462" y="5557305"/>
            <a:ext cx="18062" cy="275936"/>
          </a:xfrm>
          <a:prstGeom prst="straightConnector1">
            <a:avLst/>
          </a:prstGeom>
          <a:ln>
            <a:solidFill>
              <a:schemeClr val="bg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F4BDA862-9F6F-460A-BC24-4D6288C5247C}"/>
              </a:ext>
            </a:extLst>
          </p:cNvPr>
          <p:cNvSpPr txBox="1"/>
          <p:nvPr/>
        </p:nvSpPr>
        <p:spPr>
          <a:xfrm>
            <a:off x="10689021" y="5896303"/>
            <a:ext cx="1240881" cy="369332"/>
          </a:xfrm>
          <a:prstGeom prst="rect">
            <a:avLst/>
          </a:prstGeom>
          <a:noFill/>
        </p:spPr>
        <p:txBody>
          <a:bodyPr wrap="square" rtlCol="0">
            <a:spAutoFit/>
          </a:bodyPr>
          <a:lstStyle/>
          <a:p>
            <a:r>
              <a:rPr lang="en-US" dirty="0"/>
              <a:t>    Output</a:t>
            </a:r>
          </a:p>
        </p:txBody>
      </p:sp>
    </p:spTree>
    <p:extLst>
      <p:ext uri="{BB962C8B-B14F-4D97-AF65-F5344CB8AC3E}">
        <p14:creationId xmlns:p14="http://schemas.microsoft.com/office/powerpoint/2010/main" val="32542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850789" y="196645"/>
            <a:ext cx="10829933" cy="2492990"/>
          </a:xfrm>
          <a:prstGeom prst="rect">
            <a:avLst/>
          </a:prstGeom>
          <a:noFill/>
        </p:spPr>
        <p:txBody>
          <a:bodyPr wrap="square" rtlCol="0">
            <a:spAutoFit/>
          </a:bodyPr>
          <a:lstStyle/>
          <a:p>
            <a:endParaRPr lang="en-US" dirty="0"/>
          </a:p>
          <a:p>
            <a:pPr marL="285750" indent="-28575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After connecting the Google drive with the Google </a:t>
            </a:r>
            <a:r>
              <a:rPr lang="en-US" sz="2400" dirty="0" err="1">
                <a:latin typeface="Times New Roman" panose="02020603050405020304" pitchFamily="18" charset="0"/>
                <a:cs typeface="Times New Roman" panose="02020603050405020304" pitchFamily="18" charset="0"/>
              </a:rPr>
              <a:t>Colab</a:t>
            </a:r>
            <a:r>
              <a:rPr lang="en-US" sz="2400" dirty="0">
                <a:latin typeface="Times New Roman" panose="02020603050405020304" pitchFamily="18" charset="0"/>
                <a:cs typeface="Times New Roman" panose="02020603050405020304" pitchFamily="18" charset="0"/>
              </a:rPr>
              <a:t> we have imported the required libraries, read the json file present in the Drive and deleted ‘extras’ field from the dataset and displayed the data frame object ‘df’.</a:t>
            </a:r>
          </a:p>
          <a:p>
            <a:endParaRPr lang="en-US" dirty="0"/>
          </a:p>
        </p:txBody>
      </p:sp>
      <p:pic>
        <p:nvPicPr>
          <p:cNvPr id="5" name="Picture 4" descr="A screenshot of a social media post&#10;&#10;Description automatically generated">
            <a:extLst>
              <a:ext uri="{FF2B5EF4-FFF2-40B4-BE49-F238E27FC236}">
                <a16:creationId xmlns:a16="http://schemas.microsoft.com/office/drawing/2014/main" id="{AD13EB07-DABA-4D76-9214-1496C13D77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913" y="2703443"/>
            <a:ext cx="10507032" cy="3694707"/>
          </a:xfrm>
          <a:prstGeom prst="rect">
            <a:avLst/>
          </a:prstGeom>
        </p:spPr>
      </p:pic>
      <p:sp>
        <p:nvSpPr>
          <p:cNvPr id="6" name="TextBox 5">
            <a:extLst>
              <a:ext uri="{FF2B5EF4-FFF2-40B4-BE49-F238E27FC236}">
                <a16:creationId xmlns:a16="http://schemas.microsoft.com/office/drawing/2014/main" id="{9661FE6E-2513-4B8B-BD84-725D4BBF9D39}"/>
              </a:ext>
            </a:extLst>
          </p:cNvPr>
          <p:cNvSpPr txBox="1"/>
          <p:nvPr/>
        </p:nvSpPr>
        <p:spPr>
          <a:xfrm>
            <a:off x="850788" y="459850"/>
            <a:ext cx="8335361"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APPROACH</a:t>
            </a:r>
          </a:p>
        </p:txBody>
      </p:sp>
    </p:spTree>
    <p:extLst>
      <p:ext uri="{BB962C8B-B14F-4D97-AF65-F5344CB8AC3E}">
        <p14:creationId xmlns:p14="http://schemas.microsoft.com/office/powerpoint/2010/main" val="4116727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866692" y="196645"/>
            <a:ext cx="10814030" cy="1107996"/>
          </a:xfrm>
          <a:prstGeom prst="rect">
            <a:avLst/>
          </a:prstGeom>
          <a:noFill/>
        </p:spPr>
        <p:txBody>
          <a:bodyPr wrap="square" rtlCol="0">
            <a:spAutoFit/>
          </a:bodyPr>
          <a:lstStyle/>
          <a:p>
            <a:endParaRPr lang="en-US" dirty="0"/>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Then we have extracted License plate points, height and width of the vehicles from the annotation column.</a:t>
            </a:r>
          </a:p>
        </p:txBody>
      </p:sp>
      <p:pic>
        <p:nvPicPr>
          <p:cNvPr id="4" name="Picture 3" descr="A screenshot of a social media post&#10;&#10;Description automatically generated">
            <a:extLst>
              <a:ext uri="{FF2B5EF4-FFF2-40B4-BE49-F238E27FC236}">
                <a16:creationId xmlns:a16="http://schemas.microsoft.com/office/drawing/2014/main" id="{D3ACD3A8-C4FB-402C-9FD0-B68FFC544B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7766" y="1594473"/>
            <a:ext cx="10289329" cy="4480324"/>
          </a:xfrm>
          <a:prstGeom prst="rect">
            <a:avLst/>
          </a:prstGeom>
        </p:spPr>
      </p:pic>
    </p:spTree>
    <p:extLst>
      <p:ext uri="{BB962C8B-B14F-4D97-AF65-F5344CB8AC3E}">
        <p14:creationId xmlns:p14="http://schemas.microsoft.com/office/powerpoint/2010/main" val="911391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754518" y="196645"/>
            <a:ext cx="10926204" cy="1477328"/>
          </a:xfrm>
          <a:prstGeom prst="rect">
            <a:avLst/>
          </a:prstGeom>
          <a:noFill/>
        </p:spPr>
        <p:txBody>
          <a:bodyPr wrap="square" rtlCol="0">
            <a:spAutoFit/>
          </a:bodyPr>
          <a:lstStyle/>
          <a:p>
            <a:endParaRPr lang="en-US" dirty="0"/>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Then we have downloaded all the vehicle images by using the </a:t>
            </a:r>
            <a:r>
              <a:rPr lang="en-US" sz="2400" dirty="0" err="1">
                <a:latin typeface="Times New Roman" panose="02020603050405020304" pitchFamily="18" charset="0"/>
                <a:cs typeface="Times New Roman" panose="02020603050405020304" pitchFamily="18" charset="0"/>
              </a:rPr>
              <a:t>Url’s</a:t>
            </a:r>
            <a:r>
              <a:rPr lang="en-US" sz="2400" dirty="0">
                <a:latin typeface="Times New Roman" panose="02020603050405020304" pitchFamily="18" charset="0"/>
                <a:cs typeface="Times New Roman" panose="02020603050405020304" pitchFamily="18" charset="0"/>
              </a:rPr>
              <a:t> present in the ‘content’ column of the dataset. A directory ‘Vehicle images’ is created and all the images are stored in that directory.</a:t>
            </a:r>
          </a:p>
        </p:txBody>
      </p:sp>
      <p:pic>
        <p:nvPicPr>
          <p:cNvPr id="5" name="Picture 4" descr="A screenshot of a social media post&#10;&#10;Description automatically generated">
            <a:extLst>
              <a:ext uri="{FF2B5EF4-FFF2-40B4-BE49-F238E27FC236}">
                <a16:creationId xmlns:a16="http://schemas.microsoft.com/office/drawing/2014/main" id="{1469EAA6-F62D-4D05-AC90-3E1ED9D4F5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99" y="1927224"/>
            <a:ext cx="10687665" cy="1501775"/>
          </a:xfrm>
          <a:prstGeom prst="rect">
            <a:avLst/>
          </a:prstGeom>
        </p:spPr>
      </p:pic>
      <p:pic>
        <p:nvPicPr>
          <p:cNvPr id="7" name="Picture 6" descr="A red car&#10;&#10;Description automatically generated">
            <a:extLst>
              <a:ext uri="{FF2B5EF4-FFF2-40B4-BE49-F238E27FC236}">
                <a16:creationId xmlns:a16="http://schemas.microsoft.com/office/drawing/2014/main" id="{63BF3B25-279A-4FC9-A12D-95AEE5B30B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399" y="3568947"/>
            <a:ext cx="10687666" cy="2576213"/>
          </a:xfrm>
          <a:prstGeom prst="rect">
            <a:avLst/>
          </a:prstGeom>
        </p:spPr>
      </p:pic>
    </p:spTree>
    <p:extLst>
      <p:ext uri="{BB962C8B-B14F-4D97-AF65-F5344CB8AC3E}">
        <p14:creationId xmlns:p14="http://schemas.microsoft.com/office/powerpoint/2010/main" val="1656279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795131" y="196645"/>
            <a:ext cx="10885592" cy="1107996"/>
          </a:xfrm>
          <a:prstGeom prst="rect">
            <a:avLst/>
          </a:prstGeom>
          <a:noFill/>
        </p:spPr>
        <p:txBody>
          <a:bodyPr wrap="square" rtlCol="0">
            <a:spAutoFit/>
          </a:bodyPr>
          <a:lstStyle/>
          <a:p>
            <a:endParaRPr lang="en-US" dirty="0"/>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Finally we obtained a data frame object that contains all the required details for training the model and then to check how accurately the model is working.</a:t>
            </a:r>
          </a:p>
        </p:txBody>
      </p:sp>
      <p:pic>
        <p:nvPicPr>
          <p:cNvPr id="4" name="Picture 3" descr="A screenshot of a cell phone&#10;&#10;Description automatically generated">
            <a:extLst>
              <a:ext uri="{FF2B5EF4-FFF2-40B4-BE49-F238E27FC236}">
                <a16:creationId xmlns:a16="http://schemas.microsoft.com/office/drawing/2014/main" id="{69CAC318-7A09-4FAE-B3B8-7ECFEB4B06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963" y="1492690"/>
            <a:ext cx="10694760" cy="4763165"/>
          </a:xfrm>
          <a:prstGeom prst="rect">
            <a:avLst/>
          </a:prstGeom>
        </p:spPr>
      </p:pic>
    </p:spTree>
    <p:extLst>
      <p:ext uri="{BB962C8B-B14F-4D97-AF65-F5344CB8AC3E}">
        <p14:creationId xmlns:p14="http://schemas.microsoft.com/office/powerpoint/2010/main" val="2535416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F6894E-E47F-46E6-AEFE-E4359D343E97}"/>
              </a:ext>
            </a:extLst>
          </p:cNvPr>
          <p:cNvSpPr txBox="1"/>
          <p:nvPr/>
        </p:nvSpPr>
        <p:spPr>
          <a:xfrm>
            <a:off x="850790" y="196645"/>
            <a:ext cx="10829933" cy="1938992"/>
          </a:xfrm>
          <a:prstGeom prst="rect">
            <a:avLst/>
          </a:prstGeom>
          <a:noFill/>
        </p:spPr>
        <p:txBody>
          <a:bodyPr wrap="square" rtlCol="0">
            <a:spAutoFit/>
          </a:bodyPr>
          <a:lstStyle/>
          <a:p>
            <a:pPr marL="342900" indent="-34290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with the help of label point’s we have drawn a bounding box around the license plate on the vehicle image</a:t>
            </a:r>
          </a:p>
          <a:p>
            <a:br>
              <a:rPr lang="en-US" sz="2400" dirty="0"/>
            </a:br>
            <a:endParaRPr lang="en-US" sz="2400" dirty="0">
              <a:latin typeface="Times New Roman" panose="02020603050405020304" pitchFamily="18" charset="0"/>
              <a:cs typeface="Times New Roman" panose="02020603050405020304" pitchFamily="18" charset="0"/>
            </a:endParaRPr>
          </a:p>
        </p:txBody>
      </p:sp>
      <p:pic>
        <p:nvPicPr>
          <p:cNvPr id="5" name="Picture 4" descr="A screenshot of a social media post&#10;&#10;Description automatically generated">
            <a:extLst>
              <a:ext uri="{FF2B5EF4-FFF2-40B4-BE49-F238E27FC236}">
                <a16:creationId xmlns:a16="http://schemas.microsoft.com/office/drawing/2014/main" id="{F8613E68-2E84-4F69-855E-F390B0B4E5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963" y="1622066"/>
            <a:ext cx="10614990" cy="4319274"/>
          </a:xfrm>
          <a:prstGeom prst="rect">
            <a:avLst/>
          </a:prstGeom>
        </p:spPr>
      </p:pic>
    </p:spTree>
    <p:extLst>
      <p:ext uri="{BB962C8B-B14F-4D97-AF65-F5344CB8AC3E}">
        <p14:creationId xmlns:p14="http://schemas.microsoft.com/office/powerpoint/2010/main" val="30494639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otalTime>175</TotalTime>
  <Words>939</Words>
  <Application>Microsoft Office PowerPoint</Application>
  <PresentationFormat>Widescreen</PresentationFormat>
  <Paragraphs>100</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Bookman Old Style</vt:lpstr>
      <vt:lpstr>Rockwell</vt:lpstr>
      <vt:lpstr>Times New Roman</vt:lpstr>
      <vt:lpstr>Damask</vt:lpstr>
      <vt:lpstr>Number plate Detection and Recognition System</vt:lpstr>
      <vt:lpstr>InTRODUCTION</vt:lpstr>
      <vt:lpstr>Dataset Description</vt:lpstr>
      <vt:lpstr>System architecture</vt:lpstr>
      <vt:lpstr>PowerPoint Presentation</vt:lpstr>
      <vt:lpstr>PowerPoint Presentation</vt:lpstr>
      <vt:lpstr>PowerPoint Presentation</vt:lpstr>
      <vt:lpstr>PowerPoint Presentation</vt:lpstr>
      <vt:lpstr>PowerPoint Presentation</vt:lpstr>
      <vt:lpstr>PowerPoint Presentation</vt:lpstr>
      <vt:lpstr>Character segmentation and Recognition</vt:lpstr>
      <vt:lpstr>PowerPoint Presentation</vt:lpstr>
      <vt:lpstr>PowerPoint Presentation</vt:lpstr>
      <vt:lpstr>Convolutional neural network</vt:lpstr>
      <vt:lpstr> </vt:lpstr>
      <vt:lpstr> </vt:lpstr>
      <vt:lpstr> </vt:lpstr>
      <vt:lpstr> </vt:lpstr>
      <vt:lpstr> </vt:lpstr>
      <vt:lpstr>Image Data Generator</vt:lpstr>
      <vt:lpstr> </vt:lpstr>
      <vt:lpstr>Testing the Model</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Number plate Detection and Recognition System</dc:title>
  <dc:creator>vishnu vardhan reddy manne</dc:creator>
  <cp:lastModifiedBy>vishnu vardhan reddy manne</cp:lastModifiedBy>
  <cp:revision>1</cp:revision>
  <dcterms:created xsi:type="dcterms:W3CDTF">2020-05-08T11:53:38Z</dcterms:created>
  <dcterms:modified xsi:type="dcterms:W3CDTF">2020-05-09T00:33:23Z</dcterms:modified>
</cp:coreProperties>
</file>